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4"/>
  </p:notesMasterIdLst>
  <p:sldIdLst>
    <p:sldId id="284" r:id="rId5"/>
    <p:sldId id="286" r:id="rId6"/>
    <p:sldId id="279" r:id="rId7"/>
    <p:sldId id="290" r:id="rId8"/>
    <p:sldId id="287" r:id="rId9"/>
    <p:sldId id="283" r:id="rId10"/>
    <p:sldId id="280" r:id="rId11"/>
    <p:sldId id="281" r:id="rId12"/>
    <p:sldId id="615" r:id="rId13"/>
    <p:sldId id="288" r:id="rId14"/>
    <p:sldId id="609" r:id="rId15"/>
    <p:sldId id="606" r:id="rId16"/>
    <p:sldId id="610" r:id="rId17"/>
    <p:sldId id="607" r:id="rId18"/>
    <p:sldId id="291" r:id="rId19"/>
    <p:sldId id="612" r:id="rId20"/>
    <p:sldId id="611" r:id="rId21"/>
    <p:sldId id="614" r:id="rId22"/>
    <p:sldId id="61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sam Saleh" userId="fab82d10ff04ba9b" providerId="LiveId" clId="{C674200E-C267-4A85-BC46-EB8132734115}"/>
    <pc:docChg chg="custSel modSld sldOrd">
      <pc:chgData name="Wesam Saleh" userId="fab82d10ff04ba9b" providerId="LiveId" clId="{C674200E-C267-4A85-BC46-EB8132734115}" dt="2021-01-03T05:54:01.495" v="94" actId="14100"/>
      <pc:docMkLst>
        <pc:docMk/>
      </pc:docMkLst>
      <pc:sldChg chg="ord">
        <pc:chgData name="Wesam Saleh" userId="fab82d10ff04ba9b" providerId="LiveId" clId="{C674200E-C267-4A85-BC46-EB8132734115}" dt="2021-01-03T05:48:21.903" v="85"/>
        <pc:sldMkLst>
          <pc:docMk/>
          <pc:sldMk cId="194988843" sldId="291"/>
        </pc:sldMkLst>
      </pc:sldChg>
      <pc:sldChg chg="modSp mod ord">
        <pc:chgData name="Wesam Saleh" userId="fab82d10ff04ba9b" providerId="LiveId" clId="{C674200E-C267-4A85-BC46-EB8132734115}" dt="2021-01-03T05:46:50.904" v="79"/>
        <pc:sldMkLst>
          <pc:docMk/>
          <pc:sldMk cId="0" sldId="606"/>
        </pc:sldMkLst>
        <pc:spChg chg="mod">
          <ac:chgData name="Wesam Saleh" userId="fab82d10ff04ba9b" providerId="LiveId" clId="{C674200E-C267-4A85-BC46-EB8132734115}" dt="2021-01-03T05:45:46.156" v="75" actId="20577"/>
          <ac:spMkLst>
            <pc:docMk/>
            <pc:sldMk cId="0" sldId="606"/>
            <ac:spMk id="772107" creationId="{AFB7662C-C2ED-469B-AC80-4AA74203B251}"/>
          </ac:spMkLst>
        </pc:spChg>
      </pc:sldChg>
      <pc:sldChg chg="ord">
        <pc:chgData name="Wesam Saleh" userId="fab82d10ff04ba9b" providerId="LiveId" clId="{C674200E-C267-4A85-BC46-EB8132734115}" dt="2021-01-03T05:48:15.170" v="83"/>
        <pc:sldMkLst>
          <pc:docMk/>
          <pc:sldMk cId="2970200821" sldId="607"/>
        </pc:sldMkLst>
      </pc:sldChg>
      <pc:sldChg chg="modSp mod">
        <pc:chgData name="Wesam Saleh" userId="fab82d10ff04ba9b" providerId="LiveId" clId="{C674200E-C267-4A85-BC46-EB8132734115}" dt="2021-01-03T05:39:38.907" v="38" actId="20577"/>
        <pc:sldMkLst>
          <pc:docMk/>
          <pc:sldMk cId="2047932431" sldId="609"/>
        </pc:sldMkLst>
        <pc:spChg chg="mod">
          <ac:chgData name="Wesam Saleh" userId="fab82d10ff04ba9b" providerId="LiveId" clId="{C674200E-C267-4A85-BC46-EB8132734115}" dt="2021-01-03T05:39:38.907" v="38" actId="20577"/>
          <ac:spMkLst>
            <pc:docMk/>
            <pc:sldMk cId="2047932431" sldId="609"/>
            <ac:spMk id="4" creationId="{2D86B489-4A36-407D-BB0E-84A959DE933C}"/>
          </ac:spMkLst>
        </pc:spChg>
      </pc:sldChg>
      <pc:sldChg chg="modSp">
        <pc:chgData name="Wesam Saleh" userId="fab82d10ff04ba9b" providerId="LiveId" clId="{C674200E-C267-4A85-BC46-EB8132734115}" dt="2021-01-03T05:54:01.495" v="94" actId="14100"/>
        <pc:sldMkLst>
          <pc:docMk/>
          <pc:sldMk cId="657399855" sldId="613"/>
        </pc:sldMkLst>
        <pc:picChg chg="mod">
          <ac:chgData name="Wesam Saleh" userId="fab82d10ff04ba9b" providerId="LiveId" clId="{C674200E-C267-4A85-BC46-EB8132734115}" dt="2021-01-03T05:54:01.495" v="94" actId="14100"/>
          <ac:picMkLst>
            <pc:docMk/>
            <pc:sldMk cId="657399855" sldId="613"/>
            <ac:picMk id="3074" creationId="{226B10B9-889F-4B72-AC12-1CD38F309953}"/>
          </ac:picMkLst>
        </pc:picChg>
      </pc:sldChg>
      <pc:sldChg chg="modSp mod ord">
        <pc:chgData name="Wesam Saleh" userId="fab82d10ff04ba9b" providerId="LiveId" clId="{C674200E-C267-4A85-BC46-EB8132734115}" dt="2021-01-03T05:37:09.541" v="9"/>
        <pc:sldMkLst>
          <pc:docMk/>
          <pc:sldMk cId="4255169985" sldId="615"/>
        </pc:sldMkLst>
        <pc:spChg chg="mod">
          <ac:chgData name="Wesam Saleh" userId="fab82d10ff04ba9b" providerId="LiveId" clId="{C674200E-C267-4A85-BC46-EB8132734115}" dt="2021-01-03T05:35:28.686" v="0" actId="14100"/>
          <ac:spMkLst>
            <pc:docMk/>
            <pc:sldMk cId="4255169985" sldId="615"/>
            <ac:spMk id="7" creationId="{2562E6DE-7158-4861-8D28-2672C0DF70FA}"/>
          </ac:spMkLst>
        </pc:spChg>
        <pc:spChg chg="mod">
          <ac:chgData name="Wesam Saleh" userId="fab82d10ff04ba9b" providerId="LiveId" clId="{C674200E-C267-4A85-BC46-EB8132734115}" dt="2021-01-03T05:36:47.041" v="7" actId="14100"/>
          <ac:spMkLst>
            <pc:docMk/>
            <pc:sldMk cId="4255169985" sldId="615"/>
            <ac:spMk id="15" creationId="{A5060E86-ADEB-40EA-82F4-1E1CE89AC628}"/>
          </ac:spMkLst>
        </pc:spChg>
        <pc:spChg chg="mod">
          <ac:chgData name="Wesam Saleh" userId="fab82d10ff04ba9b" providerId="LiveId" clId="{C674200E-C267-4A85-BC46-EB8132734115}" dt="2021-01-03T05:36:41.845" v="6" actId="14100"/>
          <ac:spMkLst>
            <pc:docMk/>
            <pc:sldMk cId="4255169985" sldId="615"/>
            <ac:spMk id="23" creationId="{095AA5F1-0B41-4B84-9A46-93458487564A}"/>
          </ac:spMkLst>
        </pc:spChg>
        <pc:spChg chg="mod">
          <ac:chgData name="Wesam Saleh" userId="fab82d10ff04ba9b" providerId="LiveId" clId="{C674200E-C267-4A85-BC46-EB8132734115}" dt="2021-01-03T05:35:41.215" v="1" actId="14100"/>
          <ac:spMkLst>
            <pc:docMk/>
            <pc:sldMk cId="4255169985" sldId="615"/>
            <ac:spMk id="25" creationId="{A8EF52E0-2ECC-44CA-8764-F0A64E85F20B}"/>
          </ac:spMkLst>
        </pc:spChg>
        <pc:spChg chg="mod">
          <ac:chgData name="Wesam Saleh" userId="fab82d10ff04ba9b" providerId="LiveId" clId="{C674200E-C267-4A85-BC46-EB8132734115}" dt="2021-01-03T05:35:58.983" v="2" actId="14100"/>
          <ac:spMkLst>
            <pc:docMk/>
            <pc:sldMk cId="4255169985" sldId="615"/>
            <ac:spMk id="31" creationId="{AE9C9B40-E6BF-405B-A5D3-18DE393D5E0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B0BC3F-D07D-44CA-904C-BEBC25998026}" type="doc">
      <dgm:prSet loTypeId="urn:microsoft.com/office/officeart/2016/7/layout/LinearBlockProcessNumbered" loCatId="process" qsTypeId="urn:microsoft.com/office/officeart/2005/8/quickstyle/simple1" qsCatId="simple" csTypeId="urn:microsoft.com/office/officeart/2005/8/colors/colorful4" csCatId="colorful" phldr="1"/>
      <dgm:spPr/>
      <dgm:t>
        <a:bodyPr/>
        <a:lstStyle/>
        <a:p>
          <a:endParaRPr lang="en-US"/>
        </a:p>
      </dgm:t>
    </dgm:pt>
    <dgm:pt modelId="{67CD49CF-0A4E-4149-BC6A-86949E6A056A}">
      <dgm:prSet custT="1"/>
      <dgm:spPr/>
      <dgm:t>
        <a:bodyPr/>
        <a:lstStyle/>
        <a:p>
          <a:pPr>
            <a:defRPr cap="all"/>
          </a:pPr>
          <a:r>
            <a:rPr lang="en-US" sz="2600" dirty="0"/>
            <a:t>Genesis</a:t>
          </a:r>
        </a:p>
        <a:p>
          <a:pPr>
            <a:defRPr cap="all"/>
          </a:pPr>
          <a:r>
            <a:rPr lang="en-US" sz="1600" dirty="0"/>
            <a:t>- Creation &amp; the fall </a:t>
          </a:r>
        </a:p>
        <a:p>
          <a:pPr>
            <a:defRPr cap="all"/>
          </a:pPr>
          <a:endParaRPr lang="en-US" sz="1600" dirty="0"/>
        </a:p>
        <a:p>
          <a:pPr>
            <a:defRPr cap="all"/>
          </a:pPr>
          <a:r>
            <a:rPr lang="en-US" sz="1600" dirty="0"/>
            <a:t>- The patriarchs </a:t>
          </a:r>
        </a:p>
        <a:p>
          <a:pPr>
            <a:defRPr cap="all"/>
          </a:pPr>
          <a:r>
            <a:rPr lang="en-US" sz="1600" dirty="0"/>
            <a:t>     </a:t>
          </a:r>
          <a:r>
            <a:rPr lang="en-US" sz="1400" dirty="0">
              <a:solidFill>
                <a:schemeClr val="bg1"/>
              </a:solidFill>
            </a:rPr>
            <a:t>The Hebrews in Egypt</a:t>
          </a:r>
        </a:p>
        <a:p>
          <a:pPr>
            <a:defRPr cap="all"/>
          </a:pPr>
          <a:r>
            <a:rPr lang="en-US" sz="2600" dirty="0"/>
            <a:t> </a:t>
          </a:r>
        </a:p>
      </dgm:t>
    </dgm:pt>
    <dgm:pt modelId="{673EDA48-8C2A-405A-8187-E6A983B02E86}" type="parTrans" cxnId="{5680A39A-920B-4365-80F2-83C52929D876}">
      <dgm:prSet/>
      <dgm:spPr/>
      <dgm:t>
        <a:bodyPr/>
        <a:lstStyle/>
        <a:p>
          <a:endParaRPr lang="en-US"/>
        </a:p>
      </dgm:t>
    </dgm:pt>
    <dgm:pt modelId="{A8488D65-9B06-4B08-BC65-DD5346B292EE}" type="sibTrans" cxnId="{5680A39A-920B-4365-80F2-83C52929D876}">
      <dgm:prSet phldrT="01" phldr="0"/>
      <dgm:spPr/>
      <dgm:t>
        <a:bodyPr/>
        <a:lstStyle/>
        <a:p>
          <a:r>
            <a:rPr lang="en-US"/>
            <a:t>01</a:t>
          </a:r>
          <a:endParaRPr lang="en-US" dirty="0"/>
        </a:p>
      </dgm:t>
    </dgm:pt>
    <dgm:pt modelId="{BF412DC1-95AF-4370-8326-2F5720422AB4}">
      <dgm:prSet custT="1"/>
      <dgm:spPr/>
      <dgm:t>
        <a:bodyPr/>
        <a:lstStyle/>
        <a:p>
          <a:pPr>
            <a:defRPr cap="all"/>
          </a:pPr>
          <a:r>
            <a:rPr lang="en-US" sz="2600" dirty="0"/>
            <a:t>Exodus</a:t>
          </a:r>
        </a:p>
        <a:p>
          <a:pPr>
            <a:defRPr cap="all"/>
          </a:pPr>
          <a:r>
            <a:rPr lang="en-US" sz="1600" dirty="0"/>
            <a:t>- Salvation</a:t>
          </a:r>
        </a:p>
        <a:p>
          <a:pPr>
            <a:defRPr cap="all"/>
          </a:pPr>
          <a:r>
            <a:rPr lang="en-US" sz="1400" dirty="0"/>
            <a:t>        </a:t>
          </a:r>
          <a:r>
            <a:rPr lang="en-US" sz="1400" dirty="0">
              <a:solidFill>
                <a:schemeClr val="bg1"/>
              </a:solidFill>
            </a:rPr>
            <a:t>Pascha / Sea crossing</a:t>
          </a:r>
        </a:p>
        <a:p>
          <a:pPr>
            <a:defRPr cap="all"/>
          </a:pPr>
          <a:r>
            <a:rPr lang="en-US" sz="1600" dirty="0"/>
            <a:t> - God Dwells among His people</a:t>
          </a:r>
        </a:p>
        <a:p>
          <a:pPr>
            <a:defRPr cap="all"/>
          </a:pPr>
          <a:r>
            <a:rPr lang="en-US" sz="1600" dirty="0"/>
            <a:t>       </a:t>
          </a:r>
          <a:r>
            <a:rPr lang="en-US" sz="1400" dirty="0">
              <a:solidFill>
                <a:schemeClr val="bg1"/>
              </a:solidFill>
            </a:rPr>
            <a:t>Tabernacle</a:t>
          </a:r>
          <a:endParaRPr lang="en-US" sz="1600" dirty="0">
            <a:solidFill>
              <a:schemeClr val="bg1"/>
            </a:solidFill>
          </a:endParaRPr>
        </a:p>
        <a:p>
          <a:pPr>
            <a:defRPr cap="all"/>
          </a:pPr>
          <a:endParaRPr lang="en-US" sz="1800" dirty="0"/>
        </a:p>
      </dgm:t>
    </dgm:pt>
    <dgm:pt modelId="{7726A109-59B3-4074-A356-6E934AE369BB}" type="parTrans" cxnId="{96DB3E12-5693-4899-AD86-F8BDB56B9A4A}">
      <dgm:prSet/>
      <dgm:spPr/>
      <dgm:t>
        <a:bodyPr/>
        <a:lstStyle/>
        <a:p>
          <a:endParaRPr lang="en-US"/>
        </a:p>
      </dgm:t>
    </dgm:pt>
    <dgm:pt modelId="{9ACE5761-F87D-49DC-B711-AB58FF5A397F}" type="sibTrans" cxnId="{96DB3E12-5693-4899-AD86-F8BDB56B9A4A}">
      <dgm:prSet phldrT="02" phldr="0"/>
      <dgm:spPr/>
      <dgm:t>
        <a:bodyPr/>
        <a:lstStyle/>
        <a:p>
          <a:r>
            <a:rPr lang="en-US"/>
            <a:t>02</a:t>
          </a:r>
          <a:endParaRPr lang="en-US" dirty="0"/>
        </a:p>
      </dgm:t>
    </dgm:pt>
    <dgm:pt modelId="{F18B4EE3-2A45-4F35-B4D3-054023A2EB8A}">
      <dgm:prSet custT="1"/>
      <dgm:spPr/>
      <dgm:t>
        <a:bodyPr/>
        <a:lstStyle/>
        <a:p>
          <a:pPr>
            <a:defRPr cap="all"/>
          </a:pPr>
          <a:r>
            <a:rPr lang="en-US" sz="2400" dirty="0"/>
            <a:t>Leviticus</a:t>
          </a:r>
        </a:p>
        <a:p>
          <a:pPr>
            <a:defRPr cap="all"/>
          </a:pPr>
          <a:r>
            <a:rPr lang="en-US" sz="1600" dirty="0"/>
            <a:t>- Holiness</a:t>
          </a:r>
        </a:p>
        <a:p>
          <a:pPr>
            <a:defRPr cap="all"/>
          </a:pPr>
          <a:endParaRPr lang="en-US" sz="1600" dirty="0"/>
        </a:p>
        <a:p>
          <a:pPr>
            <a:defRPr cap="all"/>
          </a:pPr>
          <a:r>
            <a:rPr lang="en-US" sz="1600" dirty="0"/>
            <a:t>- Worship</a:t>
          </a:r>
        </a:p>
        <a:p>
          <a:pPr>
            <a:defRPr cap="all"/>
          </a:pPr>
          <a:endParaRPr lang="en-US" sz="1600" dirty="0"/>
        </a:p>
      </dgm:t>
    </dgm:pt>
    <dgm:pt modelId="{842D9145-7E45-4BD3-844C-A0B470C5F7F1}" type="parTrans" cxnId="{5EA1183A-E4C6-4CDC-B1D0-ABB9ABFE185E}">
      <dgm:prSet/>
      <dgm:spPr/>
      <dgm:t>
        <a:bodyPr/>
        <a:lstStyle/>
        <a:p>
          <a:endParaRPr lang="en-US"/>
        </a:p>
      </dgm:t>
    </dgm:pt>
    <dgm:pt modelId="{491A9B3E-2CE5-4F91-8578-CEEC120F9B78}" type="sibTrans" cxnId="{5EA1183A-E4C6-4CDC-B1D0-ABB9ABFE185E}">
      <dgm:prSet phldrT="03" phldr="0"/>
      <dgm:spPr/>
      <dgm:t>
        <a:bodyPr/>
        <a:lstStyle/>
        <a:p>
          <a:r>
            <a:rPr lang="en-US"/>
            <a:t>03</a:t>
          </a:r>
          <a:endParaRPr lang="en-US" dirty="0"/>
        </a:p>
      </dgm:t>
    </dgm:pt>
    <dgm:pt modelId="{CBEA8E21-457C-4653-8CDF-D0B4D10C8BCA}" type="pres">
      <dgm:prSet presAssocID="{46B0BC3F-D07D-44CA-904C-BEBC25998026}" presName="Name0" presStyleCnt="0">
        <dgm:presLayoutVars>
          <dgm:animLvl val="lvl"/>
          <dgm:resizeHandles val="exact"/>
        </dgm:presLayoutVars>
      </dgm:prSet>
      <dgm:spPr/>
    </dgm:pt>
    <dgm:pt modelId="{269D1268-9274-434C-82C6-541BB3AB6986}" type="pres">
      <dgm:prSet presAssocID="{67CD49CF-0A4E-4149-BC6A-86949E6A056A}" presName="compositeNode" presStyleCnt="0">
        <dgm:presLayoutVars>
          <dgm:bulletEnabled val="1"/>
        </dgm:presLayoutVars>
      </dgm:prSet>
      <dgm:spPr/>
    </dgm:pt>
    <dgm:pt modelId="{7A610D66-9960-4EDF-8319-B0A841BA4081}" type="pres">
      <dgm:prSet presAssocID="{67CD49CF-0A4E-4149-BC6A-86949E6A056A}" presName="bgRect" presStyleLbl="alignNode1" presStyleIdx="0" presStyleCnt="3"/>
      <dgm:spPr/>
    </dgm:pt>
    <dgm:pt modelId="{103C8C5F-DAE3-4845-8AB3-2530020C6B04}" type="pres">
      <dgm:prSet presAssocID="{A8488D65-9B06-4B08-BC65-DD5346B292EE}" presName="sibTransNodeRect" presStyleLbl="alignNode1" presStyleIdx="0" presStyleCnt="3">
        <dgm:presLayoutVars>
          <dgm:chMax val="0"/>
          <dgm:bulletEnabled val="1"/>
        </dgm:presLayoutVars>
      </dgm:prSet>
      <dgm:spPr/>
    </dgm:pt>
    <dgm:pt modelId="{AD320547-DDE1-488C-8C7F-634E7E470517}" type="pres">
      <dgm:prSet presAssocID="{67CD49CF-0A4E-4149-BC6A-86949E6A056A}" presName="nodeRect" presStyleLbl="alignNode1" presStyleIdx="0" presStyleCnt="3">
        <dgm:presLayoutVars>
          <dgm:bulletEnabled val="1"/>
        </dgm:presLayoutVars>
      </dgm:prSet>
      <dgm:spPr/>
    </dgm:pt>
    <dgm:pt modelId="{3CEDBCA3-F689-4EE0-948A-C1AC2B222169}" type="pres">
      <dgm:prSet presAssocID="{A8488D65-9B06-4B08-BC65-DD5346B292EE}" presName="sibTrans" presStyleCnt="0"/>
      <dgm:spPr/>
    </dgm:pt>
    <dgm:pt modelId="{CC2236DC-E493-4E09-96F3-AC6097829E65}" type="pres">
      <dgm:prSet presAssocID="{BF412DC1-95AF-4370-8326-2F5720422AB4}" presName="compositeNode" presStyleCnt="0">
        <dgm:presLayoutVars>
          <dgm:bulletEnabled val="1"/>
        </dgm:presLayoutVars>
      </dgm:prSet>
      <dgm:spPr/>
    </dgm:pt>
    <dgm:pt modelId="{D84AD2EC-62A3-482A-938E-A081FC8E6543}" type="pres">
      <dgm:prSet presAssocID="{BF412DC1-95AF-4370-8326-2F5720422AB4}" presName="bgRect" presStyleLbl="alignNode1" presStyleIdx="1" presStyleCnt="3"/>
      <dgm:spPr/>
    </dgm:pt>
    <dgm:pt modelId="{EA10E248-0168-4639-8C09-18086A9008DC}" type="pres">
      <dgm:prSet presAssocID="{9ACE5761-F87D-49DC-B711-AB58FF5A397F}" presName="sibTransNodeRect" presStyleLbl="alignNode1" presStyleIdx="1" presStyleCnt="3">
        <dgm:presLayoutVars>
          <dgm:chMax val="0"/>
          <dgm:bulletEnabled val="1"/>
        </dgm:presLayoutVars>
      </dgm:prSet>
      <dgm:spPr/>
    </dgm:pt>
    <dgm:pt modelId="{D5ECD769-99C7-4DAF-B83C-A0815BC68AA3}" type="pres">
      <dgm:prSet presAssocID="{BF412DC1-95AF-4370-8326-2F5720422AB4}" presName="nodeRect" presStyleLbl="alignNode1" presStyleIdx="1" presStyleCnt="3">
        <dgm:presLayoutVars>
          <dgm:bulletEnabled val="1"/>
        </dgm:presLayoutVars>
      </dgm:prSet>
      <dgm:spPr/>
    </dgm:pt>
    <dgm:pt modelId="{F2C4D43C-CE5E-4714-BB3A-29FAA18230EF}" type="pres">
      <dgm:prSet presAssocID="{9ACE5761-F87D-49DC-B711-AB58FF5A397F}" presName="sibTrans" presStyleCnt="0"/>
      <dgm:spPr/>
    </dgm:pt>
    <dgm:pt modelId="{98FAED50-CD40-4483-A520-952FDF96D896}" type="pres">
      <dgm:prSet presAssocID="{F18B4EE3-2A45-4F35-B4D3-054023A2EB8A}" presName="compositeNode" presStyleCnt="0">
        <dgm:presLayoutVars>
          <dgm:bulletEnabled val="1"/>
        </dgm:presLayoutVars>
      </dgm:prSet>
      <dgm:spPr/>
    </dgm:pt>
    <dgm:pt modelId="{14EFE57E-CD9D-41BA-8297-3618E3E89013}" type="pres">
      <dgm:prSet presAssocID="{F18B4EE3-2A45-4F35-B4D3-054023A2EB8A}" presName="bgRect" presStyleLbl="alignNode1" presStyleIdx="2" presStyleCnt="3"/>
      <dgm:spPr/>
    </dgm:pt>
    <dgm:pt modelId="{8275FE0F-CFB1-4788-9B5E-7B8A0EC57C77}" type="pres">
      <dgm:prSet presAssocID="{491A9B3E-2CE5-4F91-8578-CEEC120F9B78}" presName="sibTransNodeRect" presStyleLbl="alignNode1" presStyleIdx="2" presStyleCnt="3">
        <dgm:presLayoutVars>
          <dgm:chMax val="0"/>
          <dgm:bulletEnabled val="1"/>
        </dgm:presLayoutVars>
      </dgm:prSet>
      <dgm:spPr/>
    </dgm:pt>
    <dgm:pt modelId="{15D0C1F2-3E6D-4A4F-982C-140E32E0FD09}" type="pres">
      <dgm:prSet presAssocID="{F18B4EE3-2A45-4F35-B4D3-054023A2EB8A}" presName="nodeRect" presStyleLbl="alignNode1" presStyleIdx="2" presStyleCnt="3">
        <dgm:presLayoutVars>
          <dgm:bulletEnabled val="1"/>
        </dgm:presLayoutVars>
      </dgm:prSet>
      <dgm:spPr/>
    </dgm:pt>
  </dgm:ptLst>
  <dgm:cxnLst>
    <dgm:cxn modelId="{9AB0A80B-1AF4-4164-B6B0-93853635CEE8}" type="presOf" srcId="{9ACE5761-F87D-49DC-B711-AB58FF5A397F}" destId="{EA10E248-0168-4639-8C09-18086A9008DC}" srcOrd="0" destOrd="0" presId="urn:microsoft.com/office/officeart/2016/7/layout/LinearBlockProcessNumbered"/>
    <dgm:cxn modelId="{96DB3E12-5693-4899-AD86-F8BDB56B9A4A}" srcId="{46B0BC3F-D07D-44CA-904C-BEBC25998026}" destId="{BF412DC1-95AF-4370-8326-2F5720422AB4}" srcOrd="1" destOrd="0" parTransId="{7726A109-59B3-4074-A356-6E934AE369BB}" sibTransId="{9ACE5761-F87D-49DC-B711-AB58FF5A397F}"/>
    <dgm:cxn modelId="{5B07C412-B4F1-463C-86C7-ABDD5099CD61}" type="presOf" srcId="{491A9B3E-2CE5-4F91-8578-CEEC120F9B78}" destId="{8275FE0F-CFB1-4788-9B5E-7B8A0EC57C77}" srcOrd="0" destOrd="0" presId="urn:microsoft.com/office/officeart/2016/7/layout/LinearBlockProcessNumbered"/>
    <dgm:cxn modelId="{8D0A9815-7575-4B85-B293-C7F39790134E}" type="presOf" srcId="{46B0BC3F-D07D-44CA-904C-BEBC25998026}" destId="{CBEA8E21-457C-4653-8CDF-D0B4D10C8BCA}" srcOrd="0" destOrd="0" presId="urn:microsoft.com/office/officeart/2016/7/layout/LinearBlockProcessNumbered"/>
    <dgm:cxn modelId="{9684422F-671D-457B-B283-A08EA223BF45}" type="presOf" srcId="{F18B4EE3-2A45-4F35-B4D3-054023A2EB8A}" destId="{14EFE57E-CD9D-41BA-8297-3618E3E89013}" srcOrd="0" destOrd="0" presId="urn:microsoft.com/office/officeart/2016/7/layout/LinearBlockProcessNumbered"/>
    <dgm:cxn modelId="{5EA1183A-E4C6-4CDC-B1D0-ABB9ABFE185E}" srcId="{46B0BC3F-D07D-44CA-904C-BEBC25998026}" destId="{F18B4EE3-2A45-4F35-B4D3-054023A2EB8A}" srcOrd="2" destOrd="0" parTransId="{842D9145-7E45-4BD3-844C-A0B470C5F7F1}" sibTransId="{491A9B3E-2CE5-4F91-8578-CEEC120F9B78}"/>
    <dgm:cxn modelId="{80545E5C-358B-43F1-B2B9-0802A6020879}" type="presOf" srcId="{BF412DC1-95AF-4370-8326-2F5720422AB4}" destId="{D84AD2EC-62A3-482A-938E-A081FC8E6543}" srcOrd="0" destOrd="0" presId="urn:microsoft.com/office/officeart/2016/7/layout/LinearBlockProcessNumbered"/>
    <dgm:cxn modelId="{85B9C571-015A-4032-B538-60513FA2F1D7}" type="presOf" srcId="{F18B4EE3-2A45-4F35-B4D3-054023A2EB8A}" destId="{15D0C1F2-3E6D-4A4F-982C-140E32E0FD09}" srcOrd="1" destOrd="0" presId="urn:microsoft.com/office/officeart/2016/7/layout/LinearBlockProcessNumbered"/>
    <dgm:cxn modelId="{D4E3CF87-852F-4E4A-9083-F8080A6848C5}" type="presOf" srcId="{A8488D65-9B06-4B08-BC65-DD5346B292EE}" destId="{103C8C5F-DAE3-4845-8AB3-2530020C6B04}" srcOrd="0" destOrd="0" presId="urn:microsoft.com/office/officeart/2016/7/layout/LinearBlockProcessNumbered"/>
    <dgm:cxn modelId="{5680A39A-920B-4365-80F2-83C52929D876}" srcId="{46B0BC3F-D07D-44CA-904C-BEBC25998026}" destId="{67CD49CF-0A4E-4149-BC6A-86949E6A056A}" srcOrd="0" destOrd="0" parTransId="{673EDA48-8C2A-405A-8187-E6A983B02E86}" sibTransId="{A8488D65-9B06-4B08-BC65-DD5346B292EE}"/>
    <dgm:cxn modelId="{359ED4A0-F834-47BD-B23E-035AC4F1F801}" type="presOf" srcId="{67CD49CF-0A4E-4149-BC6A-86949E6A056A}" destId="{AD320547-DDE1-488C-8C7F-634E7E470517}" srcOrd="1" destOrd="0" presId="urn:microsoft.com/office/officeart/2016/7/layout/LinearBlockProcessNumbered"/>
    <dgm:cxn modelId="{DB7784D7-32C3-4D5F-873E-4C5D179382F1}" type="presOf" srcId="{67CD49CF-0A4E-4149-BC6A-86949E6A056A}" destId="{7A610D66-9960-4EDF-8319-B0A841BA4081}" srcOrd="0" destOrd="0" presId="urn:microsoft.com/office/officeart/2016/7/layout/LinearBlockProcessNumbered"/>
    <dgm:cxn modelId="{884EF8EB-5E20-42DC-8006-5E7EC5E06249}" type="presOf" srcId="{BF412DC1-95AF-4370-8326-2F5720422AB4}" destId="{D5ECD769-99C7-4DAF-B83C-A0815BC68AA3}" srcOrd="1" destOrd="0" presId="urn:microsoft.com/office/officeart/2016/7/layout/LinearBlockProcessNumbered"/>
    <dgm:cxn modelId="{BE04C43E-03EA-4962-B0F9-01F914B045C5}" type="presParOf" srcId="{CBEA8E21-457C-4653-8CDF-D0B4D10C8BCA}" destId="{269D1268-9274-434C-82C6-541BB3AB6986}" srcOrd="0" destOrd="0" presId="urn:microsoft.com/office/officeart/2016/7/layout/LinearBlockProcessNumbered"/>
    <dgm:cxn modelId="{C4C66DF6-73ED-4064-AAB2-98D029901831}" type="presParOf" srcId="{269D1268-9274-434C-82C6-541BB3AB6986}" destId="{7A610D66-9960-4EDF-8319-B0A841BA4081}" srcOrd="0" destOrd="0" presId="urn:microsoft.com/office/officeart/2016/7/layout/LinearBlockProcessNumbered"/>
    <dgm:cxn modelId="{8F64E16E-615F-492D-AB42-C73F9C49E1C0}" type="presParOf" srcId="{269D1268-9274-434C-82C6-541BB3AB6986}" destId="{103C8C5F-DAE3-4845-8AB3-2530020C6B04}" srcOrd="1" destOrd="0" presId="urn:microsoft.com/office/officeart/2016/7/layout/LinearBlockProcessNumbered"/>
    <dgm:cxn modelId="{ECBC9935-E43F-48CA-83B2-601DE3B2A40C}" type="presParOf" srcId="{269D1268-9274-434C-82C6-541BB3AB6986}" destId="{AD320547-DDE1-488C-8C7F-634E7E470517}" srcOrd="2" destOrd="0" presId="urn:microsoft.com/office/officeart/2016/7/layout/LinearBlockProcessNumbered"/>
    <dgm:cxn modelId="{45C598D5-2F27-486D-ADE3-861574E84FD8}" type="presParOf" srcId="{CBEA8E21-457C-4653-8CDF-D0B4D10C8BCA}" destId="{3CEDBCA3-F689-4EE0-948A-C1AC2B222169}" srcOrd="1" destOrd="0" presId="urn:microsoft.com/office/officeart/2016/7/layout/LinearBlockProcessNumbered"/>
    <dgm:cxn modelId="{AF5A0EA2-A22A-49F8-8A4C-5C712F65D286}" type="presParOf" srcId="{CBEA8E21-457C-4653-8CDF-D0B4D10C8BCA}" destId="{CC2236DC-E493-4E09-96F3-AC6097829E65}" srcOrd="2" destOrd="0" presId="urn:microsoft.com/office/officeart/2016/7/layout/LinearBlockProcessNumbered"/>
    <dgm:cxn modelId="{AAE447D1-D240-40F7-9A68-14190BD0406E}" type="presParOf" srcId="{CC2236DC-E493-4E09-96F3-AC6097829E65}" destId="{D84AD2EC-62A3-482A-938E-A081FC8E6543}" srcOrd="0" destOrd="0" presId="urn:microsoft.com/office/officeart/2016/7/layout/LinearBlockProcessNumbered"/>
    <dgm:cxn modelId="{A5F6B4EA-96A8-4CAF-A59D-FAE3C954CED4}" type="presParOf" srcId="{CC2236DC-E493-4E09-96F3-AC6097829E65}" destId="{EA10E248-0168-4639-8C09-18086A9008DC}" srcOrd="1" destOrd="0" presId="urn:microsoft.com/office/officeart/2016/7/layout/LinearBlockProcessNumbered"/>
    <dgm:cxn modelId="{3EF85E3B-2239-4040-B4D3-B9C8C9237793}" type="presParOf" srcId="{CC2236DC-E493-4E09-96F3-AC6097829E65}" destId="{D5ECD769-99C7-4DAF-B83C-A0815BC68AA3}" srcOrd="2" destOrd="0" presId="urn:microsoft.com/office/officeart/2016/7/layout/LinearBlockProcessNumbered"/>
    <dgm:cxn modelId="{947EEF3D-95FA-45D6-9874-E787EE9216C6}" type="presParOf" srcId="{CBEA8E21-457C-4653-8CDF-D0B4D10C8BCA}" destId="{F2C4D43C-CE5E-4714-BB3A-29FAA18230EF}" srcOrd="3" destOrd="0" presId="urn:microsoft.com/office/officeart/2016/7/layout/LinearBlockProcessNumbered"/>
    <dgm:cxn modelId="{BCF741D5-CC6B-45D5-AD13-56BD290CE5BC}" type="presParOf" srcId="{CBEA8E21-457C-4653-8CDF-D0B4D10C8BCA}" destId="{98FAED50-CD40-4483-A520-952FDF96D896}" srcOrd="4" destOrd="0" presId="urn:microsoft.com/office/officeart/2016/7/layout/LinearBlockProcessNumbered"/>
    <dgm:cxn modelId="{53EC3A68-0AFE-493E-B0F1-F5AC94225E64}" type="presParOf" srcId="{98FAED50-CD40-4483-A520-952FDF96D896}" destId="{14EFE57E-CD9D-41BA-8297-3618E3E89013}" srcOrd="0" destOrd="0" presId="urn:microsoft.com/office/officeart/2016/7/layout/LinearBlockProcessNumbered"/>
    <dgm:cxn modelId="{495C231D-3D07-446D-AFC3-FFF339BE8FAF}" type="presParOf" srcId="{98FAED50-CD40-4483-A520-952FDF96D896}" destId="{8275FE0F-CFB1-4788-9B5E-7B8A0EC57C77}" srcOrd="1" destOrd="0" presId="urn:microsoft.com/office/officeart/2016/7/layout/LinearBlockProcessNumbered"/>
    <dgm:cxn modelId="{488E96C8-C599-4D25-B995-CB5641D72366}" type="presParOf" srcId="{98FAED50-CD40-4483-A520-952FDF96D896}" destId="{15D0C1F2-3E6D-4A4F-982C-140E32E0FD09}"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10D66-9960-4EDF-8319-B0A841BA4081}">
      <dsp:nvSpPr>
        <dsp:cNvPr id="0" name=""/>
        <dsp:cNvSpPr/>
      </dsp:nvSpPr>
      <dsp:spPr>
        <a:xfrm>
          <a:off x="750" y="0"/>
          <a:ext cx="3037879" cy="3082711"/>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075" tIns="0" rIns="300075" bIns="330200" numCol="1" spcCol="1270" anchor="t" anchorCtr="0">
          <a:noAutofit/>
        </a:bodyPr>
        <a:lstStyle/>
        <a:p>
          <a:pPr marL="0" lvl="0" indent="0" algn="l" defTabSz="1155700">
            <a:lnSpc>
              <a:spcPct val="90000"/>
            </a:lnSpc>
            <a:spcBef>
              <a:spcPct val="0"/>
            </a:spcBef>
            <a:spcAft>
              <a:spcPct val="35000"/>
            </a:spcAft>
            <a:buNone/>
            <a:defRPr cap="all"/>
          </a:pPr>
          <a:r>
            <a:rPr lang="en-US" sz="2600" kern="1200" dirty="0"/>
            <a:t>Genesis</a:t>
          </a:r>
        </a:p>
        <a:p>
          <a:pPr marL="0" lvl="0" indent="0" algn="l" defTabSz="1155700">
            <a:lnSpc>
              <a:spcPct val="90000"/>
            </a:lnSpc>
            <a:spcBef>
              <a:spcPct val="0"/>
            </a:spcBef>
            <a:spcAft>
              <a:spcPct val="35000"/>
            </a:spcAft>
            <a:buNone/>
            <a:defRPr cap="all"/>
          </a:pPr>
          <a:r>
            <a:rPr lang="en-US" sz="1600" kern="1200" dirty="0"/>
            <a:t>- Creation &amp; the fall </a:t>
          </a:r>
        </a:p>
        <a:p>
          <a:pPr marL="0" lvl="0" indent="0" algn="l" defTabSz="1155700">
            <a:lnSpc>
              <a:spcPct val="90000"/>
            </a:lnSpc>
            <a:spcBef>
              <a:spcPct val="0"/>
            </a:spcBef>
            <a:spcAft>
              <a:spcPct val="35000"/>
            </a:spcAft>
            <a:buNone/>
            <a:defRPr cap="all"/>
          </a:pPr>
          <a:endParaRPr lang="en-US" sz="1600" kern="1200" dirty="0"/>
        </a:p>
        <a:p>
          <a:pPr marL="0" lvl="0" indent="0" algn="l" defTabSz="1155700">
            <a:lnSpc>
              <a:spcPct val="90000"/>
            </a:lnSpc>
            <a:spcBef>
              <a:spcPct val="0"/>
            </a:spcBef>
            <a:spcAft>
              <a:spcPct val="35000"/>
            </a:spcAft>
            <a:buNone/>
            <a:defRPr cap="all"/>
          </a:pPr>
          <a:r>
            <a:rPr lang="en-US" sz="1600" kern="1200" dirty="0"/>
            <a:t>- The patriarchs </a:t>
          </a:r>
        </a:p>
        <a:p>
          <a:pPr marL="0" lvl="0" indent="0" algn="l" defTabSz="1155700">
            <a:lnSpc>
              <a:spcPct val="90000"/>
            </a:lnSpc>
            <a:spcBef>
              <a:spcPct val="0"/>
            </a:spcBef>
            <a:spcAft>
              <a:spcPct val="35000"/>
            </a:spcAft>
            <a:buNone/>
            <a:defRPr cap="all"/>
          </a:pPr>
          <a:r>
            <a:rPr lang="en-US" sz="1600" kern="1200" dirty="0"/>
            <a:t>     </a:t>
          </a:r>
          <a:r>
            <a:rPr lang="en-US" sz="1400" kern="1200" dirty="0">
              <a:solidFill>
                <a:schemeClr val="bg1"/>
              </a:solidFill>
            </a:rPr>
            <a:t>The Hebrews in Egypt</a:t>
          </a:r>
        </a:p>
        <a:p>
          <a:pPr marL="0" lvl="0" indent="0" algn="l" defTabSz="1155700">
            <a:lnSpc>
              <a:spcPct val="90000"/>
            </a:lnSpc>
            <a:spcBef>
              <a:spcPct val="0"/>
            </a:spcBef>
            <a:spcAft>
              <a:spcPct val="35000"/>
            </a:spcAft>
            <a:buNone/>
            <a:defRPr cap="all"/>
          </a:pPr>
          <a:r>
            <a:rPr lang="en-US" sz="2600" kern="1200" dirty="0"/>
            <a:t> </a:t>
          </a:r>
        </a:p>
      </dsp:txBody>
      <dsp:txXfrm>
        <a:off x="750" y="1233084"/>
        <a:ext cx="3037879" cy="1849626"/>
      </dsp:txXfrm>
    </dsp:sp>
    <dsp:sp modelId="{103C8C5F-DAE3-4845-8AB3-2530020C6B04}">
      <dsp:nvSpPr>
        <dsp:cNvPr id="0" name=""/>
        <dsp:cNvSpPr/>
      </dsp:nvSpPr>
      <dsp:spPr>
        <a:xfrm>
          <a:off x="750" y="0"/>
          <a:ext cx="3037879" cy="1233084"/>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0075" tIns="165100" rIns="300075"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endParaRPr lang="en-US" sz="6600" kern="1200" dirty="0"/>
        </a:p>
      </dsp:txBody>
      <dsp:txXfrm>
        <a:off x="750" y="0"/>
        <a:ext cx="3037879" cy="1233084"/>
      </dsp:txXfrm>
    </dsp:sp>
    <dsp:sp modelId="{D84AD2EC-62A3-482A-938E-A081FC8E6543}">
      <dsp:nvSpPr>
        <dsp:cNvPr id="0" name=""/>
        <dsp:cNvSpPr/>
      </dsp:nvSpPr>
      <dsp:spPr>
        <a:xfrm>
          <a:off x="3281660" y="0"/>
          <a:ext cx="3037879" cy="3082711"/>
        </a:xfrm>
        <a:prstGeom prst="rect">
          <a:avLst/>
        </a:prstGeom>
        <a:solidFill>
          <a:schemeClr val="accent4">
            <a:hueOff val="667507"/>
            <a:satOff val="8922"/>
            <a:lumOff val="4314"/>
            <a:alphaOff val="0"/>
          </a:schemeClr>
        </a:solidFill>
        <a:ln w="15875" cap="flat" cmpd="sng" algn="ctr">
          <a:solidFill>
            <a:schemeClr val="accent4">
              <a:hueOff val="667507"/>
              <a:satOff val="8922"/>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075" tIns="0" rIns="300075" bIns="330200" numCol="1" spcCol="1270" anchor="t" anchorCtr="0">
          <a:noAutofit/>
        </a:bodyPr>
        <a:lstStyle/>
        <a:p>
          <a:pPr marL="0" lvl="0" indent="0" algn="l" defTabSz="1155700">
            <a:lnSpc>
              <a:spcPct val="90000"/>
            </a:lnSpc>
            <a:spcBef>
              <a:spcPct val="0"/>
            </a:spcBef>
            <a:spcAft>
              <a:spcPct val="35000"/>
            </a:spcAft>
            <a:buNone/>
            <a:defRPr cap="all"/>
          </a:pPr>
          <a:r>
            <a:rPr lang="en-US" sz="2600" kern="1200" dirty="0"/>
            <a:t>Exodus</a:t>
          </a:r>
        </a:p>
        <a:p>
          <a:pPr marL="0" lvl="0" indent="0" algn="l" defTabSz="1155700">
            <a:lnSpc>
              <a:spcPct val="90000"/>
            </a:lnSpc>
            <a:spcBef>
              <a:spcPct val="0"/>
            </a:spcBef>
            <a:spcAft>
              <a:spcPct val="35000"/>
            </a:spcAft>
            <a:buNone/>
            <a:defRPr cap="all"/>
          </a:pPr>
          <a:r>
            <a:rPr lang="en-US" sz="1600" kern="1200" dirty="0"/>
            <a:t>- Salvation</a:t>
          </a:r>
        </a:p>
        <a:p>
          <a:pPr marL="0" lvl="0" indent="0" algn="l" defTabSz="1155700">
            <a:lnSpc>
              <a:spcPct val="90000"/>
            </a:lnSpc>
            <a:spcBef>
              <a:spcPct val="0"/>
            </a:spcBef>
            <a:spcAft>
              <a:spcPct val="35000"/>
            </a:spcAft>
            <a:buNone/>
            <a:defRPr cap="all"/>
          </a:pPr>
          <a:r>
            <a:rPr lang="en-US" sz="1400" kern="1200" dirty="0"/>
            <a:t>        </a:t>
          </a:r>
          <a:r>
            <a:rPr lang="en-US" sz="1400" kern="1200" dirty="0">
              <a:solidFill>
                <a:schemeClr val="bg1"/>
              </a:solidFill>
            </a:rPr>
            <a:t>Pascha / Sea crossing</a:t>
          </a:r>
        </a:p>
        <a:p>
          <a:pPr marL="0" lvl="0" indent="0" algn="l" defTabSz="1155700">
            <a:lnSpc>
              <a:spcPct val="90000"/>
            </a:lnSpc>
            <a:spcBef>
              <a:spcPct val="0"/>
            </a:spcBef>
            <a:spcAft>
              <a:spcPct val="35000"/>
            </a:spcAft>
            <a:buNone/>
            <a:defRPr cap="all"/>
          </a:pPr>
          <a:r>
            <a:rPr lang="en-US" sz="1600" kern="1200" dirty="0"/>
            <a:t> - God Dwells among His people</a:t>
          </a:r>
        </a:p>
        <a:p>
          <a:pPr marL="0" lvl="0" indent="0" algn="l" defTabSz="1155700">
            <a:lnSpc>
              <a:spcPct val="90000"/>
            </a:lnSpc>
            <a:spcBef>
              <a:spcPct val="0"/>
            </a:spcBef>
            <a:spcAft>
              <a:spcPct val="35000"/>
            </a:spcAft>
            <a:buNone/>
            <a:defRPr cap="all"/>
          </a:pPr>
          <a:r>
            <a:rPr lang="en-US" sz="1600" kern="1200" dirty="0"/>
            <a:t>       </a:t>
          </a:r>
          <a:r>
            <a:rPr lang="en-US" sz="1400" kern="1200" dirty="0">
              <a:solidFill>
                <a:schemeClr val="bg1"/>
              </a:solidFill>
            </a:rPr>
            <a:t>Tabernacle</a:t>
          </a:r>
          <a:endParaRPr lang="en-US" sz="1600" kern="1200" dirty="0">
            <a:solidFill>
              <a:schemeClr val="bg1"/>
            </a:solidFill>
          </a:endParaRPr>
        </a:p>
        <a:p>
          <a:pPr marL="0" lvl="0" indent="0" algn="l" defTabSz="1155700">
            <a:lnSpc>
              <a:spcPct val="90000"/>
            </a:lnSpc>
            <a:spcBef>
              <a:spcPct val="0"/>
            </a:spcBef>
            <a:spcAft>
              <a:spcPct val="35000"/>
            </a:spcAft>
            <a:buNone/>
            <a:defRPr cap="all"/>
          </a:pPr>
          <a:endParaRPr lang="en-US" sz="1800" kern="1200" dirty="0"/>
        </a:p>
      </dsp:txBody>
      <dsp:txXfrm>
        <a:off x="3281660" y="1233084"/>
        <a:ext cx="3037879" cy="1849626"/>
      </dsp:txXfrm>
    </dsp:sp>
    <dsp:sp modelId="{EA10E248-0168-4639-8C09-18086A9008DC}">
      <dsp:nvSpPr>
        <dsp:cNvPr id="0" name=""/>
        <dsp:cNvSpPr/>
      </dsp:nvSpPr>
      <dsp:spPr>
        <a:xfrm>
          <a:off x="3281660" y="0"/>
          <a:ext cx="3037879" cy="1233084"/>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0075" tIns="165100" rIns="300075"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endParaRPr lang="en-US" sz="6600" kern="1200" dirty="0"/>
        </a:p>
      </dsp:txBody>
      <dsp:txXfrm>
        <a:off x="3281660" y="0"/>
        <a:ext cx="3037879" cy="1233084"/>
      </dsp:txXfrm>
    </dsp:sp>
    <dsp:sp modelId="{14EFE57E-CD9D-41BA-8297-3618E3E89013}">
      <dsp:nvSpPr>
        <dsp:cNvPr id="0" name=""/>
        <dsp:cNvSpPr/>
      </dsp:nvSpPr>
      <dsp:spPr>
        <a:xfrm>
          <a:off x="6562570" y="0"/>
          <a:ext cx="3037879" cy="3082711"/>
        </a:xfrm>
        <a:prstGeom prst="rect">
          <a:avLst/>
        </a:prstGeom>
        <a:solidFill>
          <a:schemeClr val="accent4">
            <a:hueOff val="1335015"/>
            <a:satOff val="17844"/>
            <a:lumOff val="8628"/>
            <a:alphaOff val="0"/>
          </a:schemeClr>
        </a:solidFill>
        <a:ln w="15875" cap="flat" cmpd="sng" algn="ctr">
          <a:solidFill>
            <a:schemeClr val="accent4">
              <a:hueOff val="1335015"/>
              <a:satOff val="17844"/>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075" tIns="0" rIns="300075" bIns="330200" numCol="1" spcCol="1270" anchor="t" anchorCtr="0">
          <a:noAutofit/>
        </a:bodyPr>
        <a:lstStyle/>
        <a:p>
          <a:pPr marL="0" lvl="0" indent="0" algn="l" defTabSz="1066800">
            <a:lnSpc>
              <a:spcPct val="90000"/>
            </a:lnSpc>
            <a:spcBef>
              <a:spcPct val="0"/>
            </a:spcBef>
            <a:spcAft>
              <a:spcPct val="35000"/>
            </a:spcAft>
            <a:buNone/>
            <a:defRPr cap="all"/>
          </a:pPr>
          <a:r>
            <a:rPr lang="en-US" sz="2400" kern="1200" dirty="0"/>
            <a:t>Leviticus</a:t>
          </a:r>
        </a:p>
        <a:p>
          <a:pPr marL="0" lvl="0" indent="0" algn="l" defTabSz="1066800">
            <a:lnSpc>
              <a:spcPct val="90000"/>
            </a:lnSpc>
            <a:spcBef>
              <a:spcPct val="0"/>
            </a:spcBef>
            <a:spcAft>
              <a:spcPct val="35000"/>
            </a:spcAft>
            <a:buNone/>
            <a:defRPr cap="all"/>
          </a:pPr>
          <a:r>
            <a:rPr lang="en-US" sz="1600" kern="1200" dirty="0"/>
            <a:t>- Holiness</a:t>
          </a:r>
        </a:p>
        <a:p>
          <a:pPr marL="0" lvl="0" indent="0" algn="l" defTabSz="1066800">
            <a:lnSpc>
              <a:spcPct val="90000"/>
            </a:lnSpc>
            <a:spcBef>
              <a:spcPct val="0"/>
            </a:spcBef>
            <a:spcAft>
              <a:spcPct val="35000"/>
            </a:spcAft>
            <a:buNone/>
            <a:defRPr cap="all"/>
          </a:pPr>
          <a:endParaRPr lang="en-US" sz="1600" kern="1200" dirty="0"/>
        </a:p>
        <a:p>
          <a:pPr marL="0" lvl="0" indent="0" algn="l" defTabSz="1066800">
            <a:lnSpc>
              <a:spcPct val="90000"/>
            </a:lnSpc>
            <a:spcBef>
              <a:spcPct val="0"/>
            </a:spcBef>
            <a:spcAft>
              <a:spcPct val="35000"/>
            </a:spcAft>
            <a:buNone/>
            <a:defRPr cap="all"/>
          </a:pPr>
          <a:r>
            <a:rPr lang="en-US" sz="1600" kern="1200" dirty="0"/>
            <a:t>- Worship</a:t>
          </a:r>
        </a:p>
        <a:p>
          <a:pPr marL="0" lvl="0" indent="0" algn="l" defTabSz="1066800">
            <a:lnSpc>
              <a:spcPct val="90000"/>
            </a:lnSpc>
            <a:spcBef>
              <a:spcPct val="0"/>
            </a:spcBef>
            <a:spcAft>
              <a:spcPct val="35000"/>
            </a:spcAft>
            <a:buNone/>
            <a:defRPr cap="all"/>
          </a:pPr>
          <a:endParaRPr lang="en-US" sz="1600" kern="1200" dirty="0"/>
        </a:p>
      </dsp:txBody>
      <dsp:txXfrm>
        <a:off x="6562570" y="1233084"/>
        <a:ext cx="3037879" cy="1849626"/>
      </dsp:txXfrm>
    </dsp:sp>
    <dsp:sp modelId="{8275FE0F-CFB1-4788-9B5E-7B8A0EC57C77}">
      <dsp:nvSpPr>
        <dsp:cNvPr id="0" name=""/>
        <dsp:cNvSpPr/>
      </dsp:nvSpPr>
      <dsp:spPr>
        <a:xfrm>
          <a:off x="6562570" y="0"/>
          <a:ext cx="3037879" cy="1233084"/>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00075" tIns="165100" rIns="300075"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dsp:txBody>
      <dsp:txXfrm>
        <a:off x="6562570" y="0"/>
        <a:ext cx="3037879" cy="1233084"/>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847EA-9081-43A3-8211-C31C722014ED}" type="datetimeFigureOut">
              <a:rPr lang="en-US" smtClean="0"/>
              <a:t>1/2/2021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27234-4CCC-4D44-8574-686ADA7EE3A8}" type="slidenum">
              <a:rPr lang="en-US" smtClean="0"/>
              <a:t>‹#›</a:t>
            </a:fld>
            <a:endParaRPr lang="en-US" dirty="0"/>
          </a:p>
        </p:txBody>
      </p:sp>
    </p:spTree>
    <p:extLst>
      <p:ext uri="{BB962C8B-B14F-4D97-AF65-F5344CB8AC3E}">
        <p14:creationId xmlns:p14="http://schemas.microsoft.com/office/powerpoint/2010/main" val="470478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A25E670C-5F98-4961-8C9F-57D63CE84659}" type="datetime1">
              <a:rPr lang="en-US" smtClean="0"/>
              <a:t>1/2/2021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41C99-057F-4FBD-845B-32D673B4DEBB}" type="datetime1">
              <a:rPr lang="en-US" smtClean="0"/>
              <a:t>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81F435-97A5-4A26-BB2D-43B7BA0D4E2A}" type="datetime1">
              <a:rPr lang="en-US" smtClean="0"/>
              <a:t>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413E38-C98F-4111-98A9-83F0DADA77A7}" type="datetime1">
              <a:rPr lang="en-US" smtClean="0"/>
              <a:t>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C9329F-C0AA-4519-8CC8-15655E3CE069}" type="datetime1">
              <a:rPr lang="en-US" smtClean="0"/>
              <a:t>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F0A885-74DC-4CF2-AAB3-12F04A474BD0}" type="datetime1">
              <a:rPr lang="en-US" smtClean="0"/>
              <a:t>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B85394-30EA-4FB8-A570-E6FD01E18BD5}" type="datetime1">
              <a:rPr lang="en-US" smtClean="0"/>
              <a:t>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6E6B1-64AF-47FF-84F1-CFD070D0246D}" type="datetime1">
              <a:rPr lang="en-US" smtClean="0"/>
              <a:t>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192265-CF42-467A-9B40-C103C58E7FA9}" type="datetime1">
              <a:rPr lang="en-US" smtClean="0"/>
              <a:t>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BB5DE5-E34F-4568-A4F3-414B5E687484}" type="datetime1">
              <a:rPr lang="en-US" smtClean="0"/>
              <a:t>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879F7F-0577-44B4-BD0A-504FDE45910F}" type="datetime1">
              <a:rPr lang="en-US" smtClean="0"/>
              <a:t>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8531DE-2204-4420-8EDD-B13AF617CD81}" type="datetime1">
              <a:rPr lang="en-US" smtClean="0"/>
              <a:t>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540B7-12B4-44C4-B128-45E241C8D123}" type="datetime1">
              <a:rPr lang="en-US" smtClean="0"/>
              <a:t>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CEFDD-B123-4C25-A5BF-FEAEE2F07A3F}" type="datetime1">
              <a:rPr lang="en-US" smtClean="0"/>
              <a:t>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00D3C-0497-4FC6-8D6D-9AF5EE895CF1}" type="datetime1">
              <a:rPr lang="en-US" smtClean="0"/>
              <a:t>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B222B1-F1F7-463E-B949-0AC9E3253AA7}" type="datetime1">
              <a:rPr lang="en-US" smtClean="0"/>
              <a:t>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9C5D6-5912-49F2-84D6-8E719EAC93E6}" type="datetime1">
              <a:rPr lang="en-US" smtClean="0"/>
              <a:t>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B753C87-E0CE-4BBA-8ADC-04D27885436A}" type="datetime1">
              <a:rPr lang="en-US" smtClean="0"/>
              <a:t>1/2/2021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7B5B3-DDE8-49F7-B2D1-6919986D2B1F}"/>
              </a:ext>
            </a:extLst>
          </p:cNvPr>
          <p:cNvSpPr>
            <a:spLocks noGrp="1"/>
          </p:cNvSpPr>
          <p:nvPr>
            <p:ph type="ctrTitle"/>
          </p:nvPr>
        </p:nvSpPr>
        <p:spPr>
          <a:xfrm>
            <a:off x="2692398" y="1871131"/>
            <a:ext cx="6815669" cy="1515533"/>
          </a:xfrm>
        </p:spPr>
        <p:txBody>
          <a:bodyPr>
            <a:normAutofit/>
          </a:bodyPr>
          <a:lstStyle/>
          <a:p>
            <a:r>
              <a:rPr lang="en-US" dirty="0">
                <a:solidFill>
                  <a:srgbClr val="262626"/>
                </a:solidFill>
              </a:rPr>
              <a:t>Title Lorem Ipsum</a:t>
            </a:r>
          </a:p>
        </p:txBody>
      </p:sp>
      <p:sp>
        <p:nvSpPr>
          <p:cNvPr id="3" name="Subtitle 2">
            <a:extLst>
              <a:ext uri="{FF2B5EF4-FFF2-40B4-BE49-F238E27FC236}">
                <a16:creationId xmlns:a16="http://schemas.microsoft.com/office/drawing/2014/main" id="{A9BAE068-68BE-4F0A-A521-B170F96E0E0C}"/>
              </a:ext>
            </a:extLst>
          </p:cNvPr>
          <p:cNvSpPr>
            <a:spLocks noGrp="1"/>
          </p:cNvSpPr>
          <p:nvPr>
            <p:ph type="subTitle" idx="1"/>
          </p:nvPr>
        </p:nvSpPr>
        <p:spPr>
          <a:xfrm>
            <a:off x="2692398" y="3657597"/>
            <a:ext cx="6815669" cy="1320802"/>
          </a:xfrm>
        </p:spPr>
        <p:txBody>
          <a:bodyPr>
            <a:normAutofit/>
          </a:bodyPr>
          <a:lstStyle/>
          <a:p>
            <a:r>
              <a:rPr lang="en-US" dirty="0">
                <a:solidFill>
                  <a:srgbClr val="262626"/>
                </a:solidFill>
              </a:rPr>
              <a:t>Sit Dolor Amet</a:t>
            </a:r>
          </a:p>
        </p:txBody>
      </p:sp>
      <p:pic>
        <p:nvPicPr>
          <p:cNvPr id="1026" name="Picture 2" descr="See the source image">
            <a:extLst>
              <a:ext uri="{FF2B5EF4-FFF2-40B4-BE49-F238E27FC236}">
                <a16:creationId xmlns:a16="http://schemas.microsoft.com/office/drawing/2014/main" id="{B4E53256-9588-4F56-B9DA-D0BF84F9E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861" y="1401418"/>
            <a:ext cx="7792278" cy="408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21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0D28-8113-4209-86C2-97E40F7A4F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D2CB6A-46B3-40CC-862A-CB40562BC78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21D5D90-CD3A-491B-A26D-797821BF0BBF}"/>
              </a:ext>
            </a:extLst>
          </p:cNvPr>
          <p:cNvPicPr>
            <a:picLocks noChangeAspect="1"/>
          </p:cNvPicPr>
          <p:nvPr/>
        </p:nvPicPr>
        <p:blipFill>
          <a:blip r:embed="rId2"/>
          <a:stretch>
            <a:fillRect/>
          </a:stretch>
        </p:blipFill>
        <p:spPr>
          <a:xfrm>
            <a:off x="490330" y="493254"/>
            <a:ext cx="11198087" cy="5867789"/>
          </a:xfrm>
          <a:prstGeom prst="rect">
            <a:avLst/>
          </a:prstGeom>
        </p:spPr>
      </p:pic>
    </p:spTree>
    <p:extLst>
      <p:ext uri="{BB962C8B-B14F-4D97-AF65-F5344CB8AC3E}">
        <p14:creationId xmlns:p14="http://schemas.microsoft.com/office/powerpoint/2010/main" val="153690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2D87-A6DF-4E9D-86F2-5C2C2B33E038}"/>
              </a:ext>
            </a:extLst>
          </p:cNvPr>
          <p:cNvSpPr>
            <a:spLocks noGrp="1"/>
          </p:cNvSpPr>
          <p:nvPr>
            <p:ph type="title"/>
          </p:nvPr>
        </p:nvSpPr>
        <p:spPr/>
        <p:txBody>
          <a:bodyPr/>
          <a:lstStyle/>
          <a:p>
            <a:r>
              <a:rPr lang="en-US" sz="5400" dirty="0">
                <a:solidFill>
                  <a:srgbClr val="262626"/>
                </a:solidFill>
              </a:rPr>
              <a:t>The book of Numbers</a:t>
            </a:r>
          </a:p>
        </p:txBody>
      </p:sp>
      <p:sp>
        <p:nvSpPr>
          <p:cNvPr id="4" name="Content Placeholder 3">
            <a:extLst>
              <a:ext uri="{FF2B5EF4-FFF2-40B4-BE49-F238E27FC236}">
                <a16:creationId xmlns:a16="http://schemas.microsoft.com/office/drawing/2014/main" id="{2D86B489-4A36-407D-BB0E-84A959DE933C}"/>
              </a:ext>
            </a:extLst>
          </p:cNvPr>
          <p:cNvSpPr>
            <a:spLocks noGrp="1"/>
          </p:cNvSpPr>
          <p:nvPr>
            <p:ph idx="1"/>
          </p:nvPr>
        </p:nvSpPr>
        <p:spPr/>
        <p:txBody>
          <a:bodyPr>
            <a:normAutofit fontScale="77500" lnSpcReduction="20000"/>
          </a:bodyPr>
          <a:lstStyle/>
          <a:p>
            <a:pPr>
              <a:spcBef>
                <a:spcPct val="50000"/>
              </a:spcBef>
            </a:pPr>
            <a:r>
              <a:rPr lang="en-US" altLang="en-US" dirty="0"/>
              <a:t>Two Names </a:t>
            </a:r>
          </a:p>
          <a:p>
            <a:pPr marL="914400" lvl="1" indent="-457200">
              <a:spcBef>
                <a:spcPct val="50000"/>
              </a:spcBef>
              <a:buFont typeface="+mj-lt"/>
              <a:buAutoNum type="arabicPeriod"/>
            </a:pPr>
            <a:r>
              <a:rPr lang="en-US" altLang="en-US" dirty="0"/>
              <a:t>Numbers</a:t>
            </a:r>
          </a:p>
          <a:p>
            <a:pPr marL="914400" lvl="1" indent="-457200">
              <a:spcBef>
                <a:spcPct val="50000"/>
              </a:spcBef>
              <a:buFont typeface="+mj-lt"/>
              <a:buAutoNum type="arabicPeriod"/>
            </a:pPr>
            <a:r>
              <a:rPr lang="en-US" altLang="en-US" dirty="0"/>
              <a:t>In The Wilderness </a:t>
            </a:r>
          </a:p>
          <a:p>
            <a:pPr>
              <a:spcBef>
                <a:spcPct val="50000"/>
              </a:spcBef>
            </a:pPr>
            <a:r>
              <a:rPr lang="en-US" altLang="en-US" dirty="0"/>
              <a:t>Author is Moses led by God (the Holy Spirit)</a:t>
            </a:r>
          </a:p>
          <a:p>
            <a:pPr marL="0" indent="0">
              <a:spcBef>
                <a:spcPct val="50000"/>
              </a:spcBef>
              <a:buNone/>
            </a:pPr>
            <a:r>
              <a:rPr lang="en-US" altLang="en-US" dirty="0">
                <a:solidFill>
                  <a:schemeClr val="hlink"/>
                </a:solidFill>
              </a:rPr>
              <a:t>	</a:t>
            </a:r>
            <a:r>
              <a:rPr lang="en-US" altLang="en-US" i="1" dirty="0">
                <a:solidFill>
                  <a:schemeClr val="accent1">
                    <a:lumMod val="60000"/>
                    <a:lumOff val="40000"/>
                  </a:schemeClr>
                </a:solidFill>
              </a:rPr>
              <a:t>Numbers 33:2 Now Moses wrote down the starting points of their journeys at the command of the LORD.</a:t>
            </a:r>
          </a:p>
          <a:p>
            <a:pPr>
              <a:spcBef>
                <a:spcPct val="50000"/>
              </a:spcBef>
            </a:pPr>
            <a:r>
              <a:rPr lang="en-US" altLang="en-US" sz="2500" dirty="0"/>
              <a:t>Key Words - </a:t>
            </a:r>
            <a:r>
              <a:rPr lang="en-US" altLang="en-US" sz="2500" i="1" dirty="0">
                <a:solidFill>
                  <a:schemeClr val="accent1">
                    <a:lumMod val="60000"/>
                    <a:lumOff val="40000"/>
                  </a:schemeClr>
                </a:solidFill>
              </a:rPr>
              <a:t>Wanderings or Sojourning</a:t>
            </a:r>
          </a:p>
          <a:p>
            <a:pPr>
              <a:spcBef>
                <a:spcPct val="50000"/>
              </a:spcBef>
            </a:pPr>
            <a:r>
              <a:rPr lang="en-US" altLang="en-US" sz="2500" dirty="0"/>
              <a:t>Key Phrase - </a:t>
            </a:r>
            <a:r>
              <a:rPr lang="en-US" altLang="en-US" sz="2500" i="1" dirty="0">
                <a:solidFill>
                  <a:schemeClr val="accent1">
                    <a:lumMod val="60000"/>
                    <a:lumOff val="40000"/>
                  </a:schemeClr>
                </a:solidFill>
              </a:rPr>
              <a:t>All that are able to go to war </a:t>
            </a:r>
          </a:p>
          <a:p>
            <a:endParaRPr lang="en-US" dirty="0"/>
          </a:p>
        </p:txBody>
      </p:sp>
    </p:spTree>
    <p:extLst>
      <p:ext uri="{BB962C8B-B14F-4D97-AF65-F5344CB8AC3E}">
        <p14:creationId xmlns:p14="http://schemas.microsoft.com/office/powerpoint/2010/main" val="2047932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734E32A-3703-4769-94C1-C1B454E1E507}"/>
              </a:ext>
            </a:extLst>
          </p:cNvPr>
          <p:cNvSpPr>
            <a:spLocks noGrp="1" noChangeArrowheads="1"/>
          </p:cNvSpPr>
          <p:nvPr>
            <p:ph type="ctrTitle"/>
          </p:nvPr>
        </p:nvSpPr>
        <p:spPr>
          <a:xfrm>
            <a:off x="1676400" y="973139"/>
            <a:ext cx="2209800" cy="1698625"/>
          </a:xfrm>
          <a:gradFill rotWithShape="1">
            <a:gsLst>
              <a:gs pos="0">
                <a:srgbClr val="660033"/>
              </a:gs>
              <a:gs pos="100000">
                <a:srgbClr val="2F0018"/>
              </a:gs>
            </a:gsLst>
            <a:path path="shape">
              <a:fillToRect l="50000" t="50000" r="50000" b="50000"/>
            </a:path>
          </a:gradFill>
          <a:ln>
            <a:solidFill>
              <a:schemeClr val="tx1"/>
            </a:solidFill>
            <a:miter lim="800000"/>
            <a:headEnd/>
            <a:tailEnd/>
          </a:ln>
        </p:spPr>
        <p:txBody>
          <a:bodyPr anchorCtr="1"/>
          <a:lstStyle/>
          <a:p>
            <a:pPr eaLnBrk="1" hangingPunct="1"/>
            <a:r>
              <a:rPr lang="en-US" altLang="en-US" sz="2800" dirty="0">
                <a:solidFill>
                  <a:schemeClr val="bg1"/>
                </a:solidFill>
              </a:rPr>
              <a:t>Mount     Sinai</a:t>
            </a:r>
          </a:p>
        </p:txBody>
      </p:sp>
      <p:sp>
        <p:nvSpPr>
          <p:cNvPr id="772099" name="Rectangle 3">
            <a:extLst>
              <a:ext uri="{FF2B5EF4-FFF2-40B4-BE49-F238E27FC236}">
                <a16:creationId xmlns:a16="http://schemas.microsoft.com/office/drawing/2014/main" id="{6BF96304-8861-4235-A203-35F03B755856}"/>
              </a:ext>
            </a:extLst>
          </p:cNvPr>
          <p:cNvSpPr>
            <a:spLocks noGrp="1" noChangeArrowheads="1"/>
          </p:cNvSpPr>
          <p:nvPr>
            <p:ph type="subTitle" idx="1"/>
          </p:nvPr>
        </p:nvSpPr>
        <p:spPr>
          <a:xfrm>
            <a:off x="1676400" y="2667000"/>
            <a:ext cx="2209800" cy="1447800"/>
          </a:xfrm>
          <a:gradFill rotWithShape="1">
            <a:gsLst>
              <a:gs pos="0">
                <a:schemeClr val="bg2"/>
              </a:gs>
              <a:gs pos="100000">
                <a:schemeClr val="bg2">
                  <a:gamma/>
                  <a:shade val="46275"/>
                  <a:invGamma/>
                </a:schemeClr>
              </a:gs>
            </a:gsLst>
            <a:path path="shape">
              <a:fillToRect l="50000" t="50000" r="50000" b="50000"/>
            </a:path>
          </a:gradFill>
          <a:ln>
            <a:solidFill>
              <a:schemeClr val="tx1"/>
            </a:solidFill>
            <a:miter lim="800000"/>
            <a:headEnd/>
            <a:tailEnd/>
          </a:ln>
        </p:spPr>
        <p:txBody>
          <a:bodyPr anchor="ctr" anchorCtr="1"/>
          <a:lstStyle/>
          <a:p>
            <a:pPr eaLnBrk="1" hangingPunct="1">
              <a:defRPr/>
            </a:pPr>
            <a:r>
              <a:rPr lang="en-US" altLang="en-US" sz="2800" dirty="0"/>
              <a:t>Preparation for the Journey</a:t>
            </a:r>
          </a:p>
        </p:txBody>
      </p:sp>
      <p:sp>
        <p:nvSpPr>
          <p:cNvPr id="7172" name="Rectangle 4">
            <a:extLst>
              <a:ext uri="{FF2B5EF4-FFF2-40B4-BE49-F238E27FC236}">
                <a16:creationId xmlns:a16="http://schemas.microsoft.com/office/drawing/2014/main" id="{F53F1439-9617-4B27-AF06-3B224B5009D7}"/>
              </a:ext>
            </a:extLst>
          </p:cNvPr>
          <p:cNvSpPr>
            <a:spLocks noChangeArrowheads="1"/>
          </p:cNvSpPr>
          <p:nvPr/>
        </p:nvSpPr>
        <p:spPr bwMode="auto">
          <a:xfrm>
            <a:off x="3886200" y="973138"/>
            <a:ext cx="2209800" cy="1698625"/>
          </a:xfrm>
          <a:prstGeom prst="rect">
            <a:avLst/>
          </a:prstGeom>
          <a:gradFill rotWithShape="1">
            <a:gsLst>
              <a:gs pos="0">
                <a:srgbClr val="660033"/>
              </a:gs>
              <a:gs pos="100000">
                <a:srgbClr val="2F001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pPr eaLnBrk="1" hangingPunct="1"/>
            <a:r>
              <a:rPr lang="en-US" altLang="en-US" sz="2800" dirty="0">
                <a:ln w="3175" cmpd="sng">
                  <a:noFill/>
                </a:ln>
                <a:solidFill>
                  <a:schemeClr val="bg1"/>
                </a:solidFill>
                <a:latin typeface="+mj-lt"/>
                <a:ea typeface="+mj-ea"/>
                <a:cs typeface="+mj-cs"/>
              </a:rPr>
              <a:t>From</a:t>
            </a:r>
            <a:r>
              <a:rPr lang="en-US" altLang="en-US" sz="2800" dirty="0">
                <a:solidFill>
                  <a:srgbClr val="FFFFFF"/>
                </a:solidFill>
              </a:rPr>
              <a:t> </a:t>
            </a:r>
            <a:r>
              <a:rPr lang="en-US" altLang="en-US" sz="2800" dirty="0">
                <a:ln w="3175" cmpd="sng">
                  <a:noFill/>
                </a:ln>
                <a:solidFill>
                  <a:schemeClr val="bg1"/>
                </a:solidFill>
                <a:latin typeface="+mj-lt"/>
                <a:ea typeface="+mj-ea"/>
                <a:cs typeface="+mj-cs"/>
              </a:rPr>
              <a:t>Sinai   to Kadesh</a:t>
            </a:r>
          </a:p>
        </p:txBody>
      </p:sp>
      <p:sp>
        <p:nvSpPr>
          <p:cNvPr id="7173" name="Rectangle 5">
            <a:extLst>
              <a:ext uri="{FF2B5EF4-FFF2-40B4-BE49-F238E27FC236}">
                <a16:creationId xmlns:a16="http://schemas.microsoft.com/office/drawing/2014/main" id="{0D0636D2-762B-46D6-94FD-4BC6934362D5}"/>
              </a:ext>
            </a:extLst>
          </p:cNvPr>
          <p:cNvSpPr>
            <a:spLocks noChangeArrowheads="1"/>
          </p:cNvSpPr>
          <p:nvPr/>
        </p:nvSpPr>
        <p:spPr bwMode="auto">
          <a:xfrm>
            <a:off x="6096000" y="973137"/>
            <a:ext cx="2209800" cy="1698625"/>
          </a:xfrm>
          <a:prstGeom prst="rect">
            <a:avLst/>
          </a:prstGeom>
          <a:gradFill rotWithShape="1">
            <a:gsLst>
              <a:gs pos="0">
                <a:srgbClr val="660033"/>
              </a:gs>
              <a:gs pos="100000">
                <a:srgbClr val="2F001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pPr eaLnBrk="1" hangingPunct="1"/>
            <a:r>
              <a:rPr lang="en-US" altLang="en-US" sz="2800" dirty="0">
                <a:ln w="3175" cmpd="sng">
                  <a:noFill/>
                </a:ln>
                <a:solidFill>
                  <a:schemeClr val="bg1"/>
                </a:solidFill>
                <a:latin typeface="+mj-lt"/>
                <a:ea typeface="+mj-ea"/>
                <a:cs typeface="+mj-cs"/>
              </a:rPr>
              <a:t>Kadesh        to Moab</a:t>
            </a:r>
          </a:p>
        </p:txBody>
      </p:sp>
      <p:sp>
        <p:nvSpPr>
          <p:cNvPr id="7174" name="Rectangle 6">
            <a:extLst>
              <a:ext uri="{FF2B5EF4-FFF2-40B4-BE49-F238E27FC236}">
                <a16:creationId xmlns:a16="http://schemas.microsoft.com/office/drawing/2014/main" id="{3BAB91D5-FA91-4DCE-A70E-23A0D72BA43B}"/>
              </a:ext>
            </a:extLst>
          </p:cNvPr>
          <p:cNvSpPr>
            <a:spLocks noChangeArrowheads="1"/>
          </p:cNvSpPr>
          <p:nvPr/>
        </p:nvSpPr>
        <p:spPr bwMode="auto">
          <a:xfrm>
            <a:off x="8299450" y="973136"/>
            <a:ext cx="2209800" cy="1698625"/>
          </a:xfrm>
          <a:prstGeom prst="rect">
            <a:avLst/>
          </a:prstGeom>
          <a:gradFill rotWithShape="1">
            <a:gsLst>
              <a:gs pos="0">
                <a:srgbClr val="660033"/>
              </a:gs>
              <a:gs pos="100000">
                <a:srgbClr val="2F001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r>
              <a:rPr lang="en-US" altLang="en-US" sz="2800" dirty="0">
                <a:ln w="3175" cmpd="sng">
                  <a:noFill/>
                </a:ln>
                <a:solidFill>
                  <a:schemeClr val="bg1"/>
                </a:solidFill>
                <a:latin typeface="+mj-lt"/>
                <a:ea typeface="+mj-ea"/>
                <a:cs typeface="+mj-cs"/>
              </a:rPr>
              <a:t>The Plains   of Moab</a:t>
            </a:r>
          </a:p>
        </p:txBody>
      </p:sp>
      <p:sp>
        <p:nvSpPr>
          <p:cNvPr id="7175" name="Text Box 7">
            <a:extLst>
              <a:ext uri="{FF2B5EF4-FFF2-40B4-BE49-F238E27FC236}">
                <a16:creationId xmlns:a16="http://schemas.microsoft.com/office/drawing/2014/main" id="{EDBADE0E-96C0-4EC0-AA38-4D4BB7CF64DB}"/>
              </a:ext>
            </a:extLst>
          </p:cNvPr>
          <p:cNvSpPr txBox="1">
            <a:spLocks noChangeArrowheads="1"/>
          </p:cNvSpPr>
          <p:nvPr/>
        </p:nvSpPr>
        <p:spPr bwMode="auto">
          <a:xfrm>
            <a:off x="1752600" y="1066801"/>
            <a:ext cx="2133600" cy="396875"/>
          </a:xfrm>
          <a:prstGeom prst="rect">
            <a:avLst/>
          </a:prstGeom>
          <a:noFill/>
          <a:ln>
            <a:noFill/>
          </a:ln>
          <a:effectLst/>
          <a:extLst>
            <a:ext uri="{909E8E84-426E-40DD-AFC4-6F175D3DCCD1}">
              <a14:hiddenFill xmlns:a14="http://schemas.microsoft.com/office/drawing/2010/main">
                <a:gradFill rotWithShape="1">
                  <a:gsLst>
                    <a:gs pos="0">
                      <a:schemeClr val="bg2"/>
                    </a:gs>
                    <a:gs pos="100000">
                      <a:srgbClr val="00182F"/>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pPr eaLnBrk="1" hangingPunct="1">
              <a:spcBef>
                <a:spcPct val="50000"/>
              </a:spcBef>
            </a:pPr>
            <a:r>
              <a:rPr lang="en-US" altLang="en-US" sz="2000" dirty="0">
                <a:solidFill>
                  <a:schemeClr val="bg1"/>
                </a:solidFill>
              </a:rPr>
              <a:t>1:1 - 10:10</a:t>
            </a:r>
          </a:p>
        </p:txBody>
      </p:sp>
      <p:sp>
        <p:nvSpPr>
          <p:cNvPr id="7176" name="Text Box 8">
            <a:extLst>
              <a:ext uri="{FF2B5EF4-FFF2-40B4-BE49-F238E27FC236}">
                <a16:creationId xmlns:a16="http://schemas.microsoft.com/office/drawing/2014/main" id="{BDBF1E2B-D76F-47AD-A4D9-F568B9155C9C}"/>
              </a:ext>
            </a:extLst>
          </p:cNvPr>
          <p:cNvSpPr txBox="1">
            <a:spLocks noChangeArrowheads="1"/>
          </p:cNvSpPr>
          <p:nvPr/>
        </p:nvSpPr>
        <p:spPr bwMode="auto">
          <a:xfrm>
            <a:off x="3886200" y="1108628"/>
            <a:ext cx="2133600" cy="396875"/>
          </a:xfrm>
          <a:prstGeom prst="rect">
            <a:avLst/>
          </a:prstGeom>
          <a:noFill/>
          <a:ln>
            <a:noFill/>
          </a:ln>
          <a:effectLst/>
          <a:extLst>
            <a:ext uri="{909E8E84-426E-40DD-AFC4-6F175D3DCCD1}">
              <a14:hiddenFill xmlns:a14="http://schemas.microsoft.com/office/drawing/2010/main">
                <a:gradFill rotWithShape="1">
                  <a:gsLst>
                    <a:gs pos="0">
                      <a:schemeClr val="bg2"/>
                    </a:gs>
                    <a:gs pos="100000">
                      <a:srgbClr val="00182F"/>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pPr eaLnBrk="1" hangingPunct="1">
              <a:spcBef>
                <a:spcPct val="50000"/>
              </a:spcBef>
            </a:pPr>
            <a:r>
              <a:rPr lang="en-US" altLang="en-US" sz="2000" dirty="0">
                <a:solidFill>
                  <a:srgbClr val="FFFFFF"/>
                </a:solidFill>
              </a:rPr>
              <a:t>10:11 - 14:45</a:t>
            </a:r>
          </a:p>
        </p:txBody>
      </p:sp>
      <p:sp>
        <p:nvSpPr>
          <p:cNvPr id="7177" name="Text Box 9">
            <a:extLst>
              <a:ext uri="{FF2B5EF4-FFF2-40B4-BE49-F238E27FC236}">
                <a16:creationId xmlns:a16="http://schemas.microsoft.com/office/drawing/2014/main" id="{F8754CD5-EDFA-4035-92CD-98BF6097CF0B}"/>
              </a:ext>
            </a:extLst>
          </p:cNvPr>
          <p:cNvSpPr txBox="1">
            <a:spLocks noChangeArrowheads="1"/>
          </p:cNvSpPr>
          <p:nvPr/>
        </p:nvSpPr>
        <p:spPr bwMode="auto">
          <a:xfrm>
            <a:off x="6096000" y="1066801"/>
            <a:ext cx="2133600" cy="396875"/>
          </a:xfrm>
          <a:prstGeom prst="rect">
            <a:avLst/>
          </a:prstGeom>
          <a:noFill/>
          <a:ln>
            <a:noFill/>
          </a:ln>
          <a:effectLst/>
          <a:extLst>
            <a:ext uri="{909E8E84-426E-40DD-AFC4-6F175D3DCCD1}">
              <a14:hiddenFill xmlns:a14="http://schemas.microsoft.com/office/drawing/2010/main">
                <a:gradFill rotWithShape="1">
                  <a:gsLst>
                    <a:gs pos="0">
                      <a:schemeClr val="bg2"/>
                    </a:gs>
                    <a:gs pos="100000">
                      <a:srgbClr val="00182F"/>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pPr eaLnBrk="1" hangingPunct="1">
              <a:spcBef>
                <a:spcPct val="50000"/>
              </a:spcBef>
            </a:pPr>
            <a:r>
              <a:rPr lang="en-US" altLang="en-US" sz="2000" dirty="0">
                <a:solidFill>
                  <a:srgbClr val="FFFFFF"/>
                </a:solidFill>
              </a:rPr>
              <a:t>15:1 - 21:41</a:t>
            </a:r>
          </a:p>
        </p:txBody>
      </p:sp>
      <p:sp>
        <p:nvSpPr>
          <p:cNvPr id="7178" name="Text Box 10">
            <a:extLst>
              <a:ext uri="{FF2B5EF4-FFF2-40B4-BE49-F238E27FC236}">
                <a16:creationId xmlns:a16="http://schemas.microsoft.com/office/drawing/2014/main" id="{C5C92B7F-D09D-4E79-9E22-E651094907A6}"/>
              </a:ext>
            </a:extLst>
          </p:cNvPr>
          <p:cNvSpPr txBox="1">
            <a:spLocks noChangeArrowheads="1"/>
          </p:cNvSpPr>
          <p:nvPr/>
        </p:nvSpPr>
        <p:spPr bwMode="auto">
          <a:xfrm>
            <a:off x="8382000" y="1066801"/>
            <a:ext cx="2133600" cy="396875"/>
          </a:xfrm>
          <a:prstGeom prst="rect">
            <a:avLst/>
          </a:prstGeom>
          <a:noFill/>
          <a:ln>
            <a:noFill/>
          </a:ln>
          <a:effectLst/>
          <a:extLst>
            <a:ext uri="{909E8E84-426E-40DD-AFC4-6F175D3DCCD1}">
              <a14:hiddenFill xmlns:a14="http://schemas.microsoft.com/office/drawing/2010/main">
                <a:gradFill rotWithShape="1">
                  <a:gsLst>
                    <a:gs pos="0">
                      <a:schemeClr val="bg2"/>
                    </a:gs>
                    <a:gs pos="100000">
                      <a:srgbClr val="00182F"/>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pPr eaLnBrk="1" hangingPunct="1">
              <a:spcBef>
                <a:spcPct val="50000"/>
              </a:spcBef>
            </a:pPr>
            <a:r>
              <a:rPr lang="en-US" altLang="en-US" sz="2000" dirty="0">
                <a:solidFill>
                  <a:srgbClr val="FFFFFF"/>
                </a:solidFill>
              </a:rPr>
              <a:t>22:1 - 36:13</a:t>
            </a:r>
          </a:p>
        </p:txBody>
      </p:sp>
      <p:sp>
        <p:nvSpPr>
          <p:cNvPr id="772107" name="Rectangle 11">
            <a:extLst>
              <a:ext uri="{FF2B5EF4-FFF2-40B4-BE49-F238E27FC236}">
                <a16:creationId xmlns:a16="http://schemas.microsoft.com/office/drawing/2014/main" id="{AFB7662C-C2ED-469B-AC80-4AA74203B251}"/>
              </a:ext>
            </a:extLst>
          </p:cNvPr>
          <p:cNvSpPr>
            <a:spLocks noChangeArrowheads="1"/>
          </p:cNvSpPr>
          <p:nvPr/>
        </p:nvSpPr>
        <p:spPr bwMode="auto">
          <a:xfrm>
            <a:off x="3892550" y="2667000"/>
            <a:ext cx="2209800" cy="14478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a:spcAft>
                <a:spcPts val="600"/>
              </a:spcAft>
              <a:buClr>
                <a:schemeClr val="accent1"/>
              </a:buClr>
              <a:buSzPct val="115000"/>
              <a:defRPr/>
            </a:pPr>
            <a:r>
              <a:rPr lang="en-US" altLang="en-US" sz="2800" dirty="0">
                <a:latin typeface="+mn-lt"/>
              </a:rPr>
              <a:t>Disobedience</a:t>
            </a:r>
          </a:p>
          <a:p>
            <a:pPr algn="ctr">
              <a:spcAft>
                <a:spcPts val="600"/>
              </a:spcAft>
              <a:buClr>
                <a:schemeClr val="accent1"/>
              </a:buClr>
              <a:buSzPct val="115000"/>
              <a:defRPr/>
            </a:pPr>
            <a:r>
              <a:rPr lang="en-US" altLang="en-US" sz="2800" dirty="0">
                <a:latin typeface="+mn-lt"/>
              </a:rPr>
              <a:t>and Complaints</a:t>
            </a:r>
          </a:p>
        </p:txBody>
      </p:sp>
      <p:sp>
        <p:nvSpPr>
          <p:cNvPr id="772108" name="Rectangle 12">
            <a:extLst>
              <a:ext uri="{FF2B5EF4-FFF2-40B4-BE49-F238E27FC236}">
                <a16:creationId xmlns:a16="http://schemas.microsoft.com/office/drawing/2014/main" id="{63C04E67-3E9A-4625-9272-2E79FA72F002}"/>
              </a:ext>
            </a:extLst>
          </p:cNvPr>
          <p:cNvSpPr>
            <a:spLocks noChangeArrowheads="1"/>
          </p:cNvSpPr>
          <p:nvPr/>
        </p:nvSpPr>
        <p:spPr bwMode="auto">
          <a:xfrm>
            <a:off x="6102350" y="2667000"/>
            <a:ext cx="2209800" cy="14478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a:spcAft>
                <a:spcPts val="600"/>
              </a:spcAft>
              <a:buClr>
                <a:schemeClr val="accent1"/>
              </a:buClr>
              <a:buSzPct val="115000"/>
              <a:defRPr/>
            </a:pPr>
            <a:r>
              <a:rPr lang="en-US" altLang="en-US" sz="2800" dirty="0">
                <a:latin typeface="+mn-lt"/>
              </a:rPr>
              <a:t>Wilderness Wanderings</a:t>
            </a:r>
          </a:p>
        </p:txBody>
      </p:sp>
      <p:sp>
        <p:nvSpPr>
          <p:cNvPr id="772109" name="Rectangle 13">
            <a:extLst>
              <a:ext uri="{FF2B5EF4-FFF2-40B4-BE49-F238E27FC236}">
                <a16:creationId xmlns:a16="http://schemas.microsoft.com/office/drawing/2014/main" id="{5F8D390E-E6C8-44D9-9D2A-6250B9825E0D}"/>
              </a:ext>
            </a:extLst>
          </p:cNvPr>
          <p:cNvSpPr>
            <a:spLocks noChangeArrowheads="1"/>
          </p:cNvSpPr>
          <p:nvPr/>
        </p:nvSpPr>
        <p:spPr bwMode="auto">
          <a:xfrm>
            <a:off x="8318500" y="2667000"/>
            <a:ext cx="2209800" cy="14478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800" dirty="0">
                <a:latin typeface="+mn-lt"/>
              </a:rPr>
              <a:t>End of the Journey</a:t>
            </a:r>
          </a:p>
        </p:txBody>
      </p:sp>
      <p:sp>
        <p:nvSpPr>
          <p:cNvPr id="772110" name="Rectangle 14">
            <a:extLst>
              <a:ext uri="{FF2B5EF4-FFF2-40B4-BE49-F238E27FC236}">
                <a16:creationId xmlns:a16="http://schemas.microsoft.com/office/drawing/2014/main" id="{9DB00AD3-2892-4A76-920F-24915B0B197A}"/>
              </a:ext>
            </a:extLst>
          </p:cNvPr>
          <p:cNvSpPr>
            <a:spLocks noChangeArrowheads="1"/>
          </p:cNvSpPr>
          <p:nvPr/>
        </p:nvSpPr>
        <p:spPr bwMode="auto">
          <a:xfrm>
            <a:off x="1676400" y="4114800"/>
            <a:ext cx="6629400" cy="10668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800" dirty="0">
                <a:latin typeface="+mn-lt"/>
              </a:rPr>
              <a:t>The Old Generation</a:t>
            </a:r>
          </a:p>
        </p:txBody>
      </p:sp>
      <p:sp>
        <p:nvSpPr>
          <p:cNvPr id="772111" name="Rectangle 15">
            <a:extLst>
              <a:ext uri="{FF2B5EF4-FFF2-40B4-BE49-F238E27FC236}">
                <a16:creationId xmlns:a16="http://schemas.microsoft.com/office/drawing/2014/main" id="{274C823A-E2E7-44F3-BC6C-DEADD05254AB}"/>
              </a:ext>
            </a:extLst>
          </p:cNvPr>
          <p:cNvSpPr>
            <a:spLocks noChangeArrowheads="1"/>
          </p:cNvSpPr>
          <p:nvPr/>
        </p:nvSpPr>
        <p:spPr bwMode="auto">
          <a:xfrm>
            <a:off x="8305800" y="4114800"/>
            <a:ext cx="2209800" cy="10668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800" dirty="0">
                <a:latin typeface="+mn-lt"/>
              </a:rPr>
              <a:t>The New Generation</a:t>
            </a:r>
          </a:p>
        </p:txBody>
      </p:sp>
      <p:sp>
        <p:nvSpPr>
          <p:cNvPr id="772112" name="Rectangle 16">
            <a:extLst>
              <a:ext uri="{FF2B5EF4-FFF2-40B4-BE49-F238E27FC236}">
                <a16:creationId xmlns:a16="http://schemas.microsoft.com/office/drawing/2014/main" id="{A40B3BC3-528B-431C-A795-494B79CA23E2}"/>
              </a:ext>
            </a:extLst>
          </p:cNvPr>
          <p:cNvSpPr>
            <a:spLocks noChangeArrowheads="1"/>
          </p:cNvSpPr>
          <p:nvPr/>
        </p:nvSpPr>
        <p:spPr bwMode="auto">
          <a:xfrm>
            <a:off x="1676400" y="5181600"/>
            <a:ext cx="2209800" cy="9906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800" dirty="0">
                <a:latin typeface="+mn-lt"/>
              </a:rPr>
              <a:t>Several Weeks</a:t>
            </a:r>
          </a:p>
        </p:txBody>
      </p:sp>
      <p:sp>
        <p:nvSpPr>
          <p:cNvPr id="772113" name="Rectangle 17">
            <a:extLst>
              <a:ext uri="{FF2B5EF4-FFF2-40B4-BE49-F238E27FC236}">
                <a16:creationId xmlns:a16="http://schemas.microsoft.com/office/drawing/2014/main" id="{73937F02-7DE2-46D5-BC34-63F7C4502B1E}"/>
              </a:ext>
            </a:extLst>
          </p:cNvPr>
          <p:cNvSpPr>
            <a:spLocks noChangeArrowheads="1"/>
          </p:cNvSpPr>
          <p:nvPr/>
        </p:nvSpPr>
        <p:spPr bwMode="auto">
          <a:xfrm>
            <a:off x="8305800" y="5181600"/>
            <a:ext cx="2209800" cy="9906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800" dirty="0">
                <a:latin typeface="+mn-lt"/>
              </a:rPr>
              <a:t>Several Months</a:t>
            </a:r>
          </a:p>
        </p:txBody>
      </p:sp>
      <p:sp>
        <p:nvSpPr>
          <p:cNvPr id="772114" name="Rectangle 18">
            <a:extLst>
              <a:ext uri="{FF2B5EF4-FFF2-40B4-BE49-F238E27FC236}">
                <a16:creationId xmlns:a16="http://schemas.microsoft.com/office/drawing/2014/main" id="{41E92C56-9494-41E4-B7FB-13FE5B287A7D}"/>
              </a:ext>
            </a:extLst>
          </p:cNvPr>
          <p:cNvSpPr>
            <a:spLocks noChangeArrowheads="1"/>
          </p:cNvSpPr>
          <p:nvPr/>
        </p:nvSpPr>
        <p:spPr bwMode="auto">
          <a:xfrm>
            <a:off x="3873500" y="5181600"/>
            <a:ext cx="4419600" cy="9906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800" dirty="0">
                <a:latin typeface="+mn-lt"/>
              </a:rPr>
              <a:t>38</a:t>
            </a:r>
            <a:r>
              <a:rPr lang="en-US" altLang="en-US" sz="2800" dirty="0"/>
              <a:t> </a:t>
            </a:r>
            <a:r>
              <a:rPr lang="en-US" altLang="en-US" sz="2800" dirty="0">
                <a:latin typeface="+mn-lt"/>
              </a:rPr>
              <a:t>Years</a:t>
            </a:r>
          </a:p>
        </p:txBody>
      </p:sp>
      <p:sp>
        <p:nvSpPr>
          <p:cNvPr id="772115" name="Rectangle 19">
            <a:extLst>
              <a:ext uri="{FF2B5EF4-FFF2-40B4-BE49-F238E27FC236}">
                <a16:creationId xmlns:a16="http://schemas.microsoft.com/office/drawing/2014/main" id="{4499F588-610D-4ED3-BDED-7B8177CE765E}"/>
              </a:ext>
            </a:extLst>
          </p:cNvPr>
          <p:cNvSpPr>
            <a:spLocks noChangeArrowheads="1"/>
          </p:cNvSpPr>
          <p:nvPr/>
        </p:nvSpPr>
        <p:spPr bwMode="auto">
          <a:xfrm>
            <a:off x="1676400" y="6172200"/>
            <a:ext cx="2209800" cy="6858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800" dirty="0">
                <a:latin typeface="+mn-lt"/>
              </a:rPr>
              <a:t>Mount</a:t>
            </a:r>
            <a:r>
              <a:rPr lang="en-US" altLang="en-US" sz="2800" dirty="0"/>
              <a:t> </a:t>
            </a:r>
            <a:r>
              <a:rPr lang="en-US" altLang="en-US" sz="2800" dirty="0">
                <a:latin typeface="+mn-lt"/>
              </a:rPr>
              <a:t>Sinai</a:t>
            </a:r>
          </a:p>
        </p:txBody>
      </p:sp>
      <p:sp>
        <p:nvSpPr>
          <p:cNvPr id="772116" name="Rectangle 20">
            <a:extLst>
              <a:ext uri="{FF2B5EF4-FFF2-40B4-BE49-F238E27FC236}">
                <a16:creationId xmlns:a16="http://schemas.microsoft.com/office/drawing/2014/main" id="{34F848B4-01F7-4921-BC1F-2525C5C78122}"/>
              </a:ext>
            </a:extLst>
          </p:cNvPr>
          <p:cNvSpPr>
            <a:spLocks noChangeArrowheads="1"/>
          </p:cNvSpPr>
          <p:nvPr/>
        </p:nvSpPr>
        <p:spPr bwMode="auto">
          <a:xfrm>
            <a:off x="8305800" y="6172200"/>
            <a:ext cx="2209800" cy="6858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a:defRPr/>
            </a:pPr>
            <a:r>
              <a:rPr lang="en-US" altLang="en-US" sz="2800" dirty="0">
                <a:latin typeface="+mn-lt"/>
              </a:rPr>
              <a:t>Mount Nebo</a:t>
            </a:r>
          </a:p>
        </p:txBody>
      </p:sp>
      <p:sp>
        <p:nvSpPr>
          <p:cNvPr id="772117" name="Rectangle 21">
            <a:extLst>
              <a:ext uri="{FF2B5EF4-FFF2-40B4-BE49-F238E27FC236}">
                <a16:creationId xmlns:a16="http://schemas.microsoft.com/office/drawing/2014/main" id="{58BD81DC-004A-48AE-89D7-1A7F4E0609B5}"/>
              </a:ext>
            </a:extLst>
          </p:cNvPr>
          <p:cNvSpPr>
            <a:spLocks noChangeArrowheads="1"/>
          </p:cNvSpPr>
          <p:nvPr/>
        </p:nvSpPr>
        <p:spPr bwMode="auto">
          <a:xfrm>
            <a:off x="3886200" y="6172200"/>
            <a:ext cx="4419600" cy="6858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800" dirty="0">
                <a:latin typeface="+mn-lt"/>
              </a:rPr>
              <a:t>Mount</a:t>
            </a:r>
            <a:r>
              <a:rPr lang="en-US" altLang="en-US" sz="2800" dirty="0"/>
              <a:t> </a:t>
            </a:r>
            <a:r>
              <a:rPr lang="en-US" altLang="en-US" sz="2800" dirty="0" err="1">
                <a:latin typeface="+mn-lt"/>
              </a:rPr>
              <a:t>Hor</a:t>
            </a:r>
            <a:endParaRPr lang="en-US" altLang="en-US" sz="2800" dirty="0">
              <a:latin typeface="+mn-lt"/>
            </a:endParaRPr>
          </a:p>
        </p:txBody>
      </p:sp>
      <p:sp>
        <p:nvSpPr>
          <p:cNvPr id="22" name="Title 1">
            <a:extLst>
              <a:ext uri="{FF2B5EF4-FFF2-40B4-BE49-F238E27FC236}">
                <a16:creationId xmlns:a16="http://schemas.microsoft.com/office/drawing/2014/main" id="{EE4CE4E5-42DF-4A49-860B-9BE57EE0F19E}"/>
              </a:ext>
            </a:extLst>
          </p:cNvPr>
          <p:cNvSpPr txBox="1">
            <a:spLocks/>
          </p:cNvSpPr>
          <p:nvPr/>
        </p:nvSpPr>
        <p:spPr>
          <a:xfrm>
            <a:off x="1219202" y="-351644"/>
            <a:ext cx="9601196" cy="1303867"/>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rgbClr val="262626"/>
                </a:solidFill>
              </a:rPr>
              <a:t>The book of Numbers</a:t>
            </a:r>
            <a:endParaRPr lang="en-US" dirty="0">
              <a:solidFill>
                <a:srgbClr val="26262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1BD1-1739-4707-8013-51B247A2827B}"/>
              </a:ext>
            </a:extLst>
          </p:cNvPr>
          <p:cNvSpPr>
            <a:spLocks noGrp="1"/>
          </p:cNvSpPr>
          <p:nvPr>
            <p:ph type="title"/>
          </p:nvPr>
        </p:nvSpPr>
        <p:spPr/>
        <p:txBody>
          <a:bodyPr/>
          <a:lstStyle/>
          <a:p>
            <a:r>
              <a:rPr lang="en-US" sz="4400" dirty="0">
                <a:solidFill>
                  <a:srgbClr val="262626"/>
                </a:solidFill>
              </a:rPr>
              <a:t>The book of Numbers</a:t>
            </a:r>
            <a:endParaRPr lang="en-US" dirty="0"/>
          </a:p>
        </p:txBody>
      </p:sp>
      <p:sp>
        <p:nvSpPr>
          <p:cNvPr id="3" name="Content Placeholder 2">
            <a:extLst>
              <a:ext uri="{FF2B5EF4-FFF2-40B4-BE49-F238E27FC236}">
                <a16:creationId xmlns:a16="http://schemas.microsoft.com/office/drawing/2014/main" id="{0FE1420A-F307-48A7-81D6-8F695045579C}"/>
              </a:ext>
            </a:extLst>
          </p:cNvPr>
          <p:cNvSpPr>
            <a:spLocks noGrp="1"/>
          </p:cNvSpPr>
          <p:nvPr>
            <p:ph idx="1"/>
          </p:nvPr>
        </p:nvSpPr>
        <p:spPr>
          <a:xfrm>
            <a:off x="1295400" y="2556931"/>
            <a:ext cx="9823173" cy="3777607"/>
          </a:xfrm>
        </p:spPr>
        <p:txBody>
          <a:bodyPr>
            <a:normAutofit fontScale="92500" lnSpcReduction="20000"/>
          </a:bodyPr>
          <a:lstStyle/>
          <a:p>
            <a:pPr>
              <a:spcBef>
                <a:spcPct val="50000"/>
              </a:spcBef>
            </a:pPr>
            <a:r>
              <a:rPr lang="en-US" altLang="en-US" sz="2600" dirty="0">
                <a:solidFill>
                  <a:schemeClr val="hlink"/>
                </a:solidFill>
              </a:rPr>
              <a:t>1-10</a:t>
            </a:r>
            <a:r>
              <a:rPr lang="en-US" altLang="en-US" sz="2600" dirty="0"/>
              <a:t> Organization at Mt. Sinai </a:t>
            </a:r>
          </a:p>
          <a:p>
            <a:pPr lvl="1">
              <a:spcBef>
                <a:spcPct val="50000"/>
              </a:spcBef>
            </a:pPr>
            <a:r>
              <a:rPr lang="en-US" altLang="en-US" sz="2100" dirty="0"/>
              <a:t>Counting the number of people /census </a:t>
            </a:r>
          </a:p>
          <a:p>
            <a:pPr lvl="1">
              <a:spcBef>
                <a:spcPct val="50000"/>
              </a:spcBef>
            </a:pPr>
            <a:r>
              <a:rPr lang="en-US" altLang="en-US" sz="2100" dirty="0"/>
              <a:t>Organization of the tribes and their roles/services</a:t>
            </a:r>
          </a:p>
          <a:p>
            <a:pPr lvl="1">
              <a:spcBef>
                <a:spcPct val="50000"/>
              </a:spcBef>
            </a:pPr>
            <a:r>
              <a:rPr lang="en-US" altLang="en-US" sz="2100" dirty="0"/>
              <a:t>Cleaning rites (leprosy/leper = sin/sinner)</a:t>
            </a:r>
          </a:p>
          <a:p>
            <a:pPr lvl="1">
              <a:spcBef>
                <a:spcPct val="50000"/>
              </a:spcBef>
            </a:pPr>
            <a:r>
              <a:rPr lang="en-US" altLang="en-US" sz="2100" dirty="0"/>
              <a:t>Nazirite</a:t>
            </a:r>
          </a:p>
          <a:p>
            <a:pPr lvl="1">
              <a:spcBef>
                <a:spcPct val="50000"/>
              </a:spcBef>
            </a:pPr>
            <a:r>
              <a:rPr lang="en-US" altLang="en-US" sz="2100" dirty="0"/>
              <a:t>Consecration of the tabernacle </a:t>
            </a:r>
          </a:p>
          <a:p>
            <a:pPr lvl="1">
              <a:spcBef>
                <a:spcPct val="50000"/>
              </a:spcBef>
            </a:pPr>
            <a:r>
              <a:rPr lang="en-US" altLang="en-US" sz="2100" dirty="0"/>
              <a:t>Celebrating the Passover</a:t>
            </a:r>
          </a:p>
          <a:p>
            <a:pPr lvl="1">
              <a:spcBef>
                <a:spcPct val="50000"/>
              </a:spcBef>
            </a:pPr>
            <a:r>
              <a:rPr lang="en-US" altLang="en-US" sz="2100" dirty="0"/>
              <a:t>Leaving Sinai</a:t>
            </a:r>
          </a:p>
        </p:txBody>
      </p:sp>
    </p:spTree>
    <p:extLst>
      <p:ext uri="{BB962C8B-B14F-4D97-AF65-F5344CB8AC3E}">
        <p14:creationId xmlns:p14="http://schemas.microsoft.com/office/powerpoint/2010/main" val="1635192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BC2D6-B499-40AA-97F4-DA8AAE21AD1E}"/>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DE27F3E6-71DB-4D87-874F-D79B9BB2E43C}"/>
              </a:ext>
            </a:extLst>
          </p:cNvPr>
          <p:cNvPicPr>
            <a:picLocks noGrp="1" noChangeAspect="1"/>
          </p:cNvPicPr>
          <p:nvPr>
            <p:ph idx="1"/>
          </p:nvPr>
        </p:nvPicPr>
        <p:blipFill>
          <a:blip r:embed="rId2"/>
          <a:stretch>
            <a:fillRect/>
          </a:stretch>
        </p:blipFill>
        <p:spPr>
          <a:xfrm>
            <a:off x="503582" y="500637"/>
            <a:ext cx="11198087" cy="5873659"/>
          </a:xfrm>
        </p:spPr>
      </p:pic>
    </p:spTree>
    <p:extLst>
      <p:ext uri="{BB962C8B-B14F-4D97-AF65-F5344CB8AC3E}">
        <p14:creationId xmlns:p14="http://schemas.microsoft.com/office/powerpoint/2010/main" val="2970200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2D87-A6DF-4E9D-86F2-5C2C2B33E038}"/>
              </a:ext>
            </a:extLst>
          </p:cNvPr>
          <p:cNvSpPr>
            <a:spLocks noGrp="1"/>
          </p:cNvSpPr>
          <p:nvPr>
            <p:ph type="title"/>
          </p:nvPr>
        </p:nvSpPr>
        <p:spPr/>
        <p:txBody>
          <a:bodyPr/>
          <a:lstStyle/>
          <a:p>
            <a:r>
              <a:rPr lang="en-US" sz="5400" dirty="0">
                <a:solidFill>
                  <a:srgbClr val="262626"/>
                </a:solidFill>
              </a:rPr>
              <a:t>The book of Numbers</a:t>
            </a:r>
          </a:p>
        </p:txBody>
      </p:sp>
      <p:pic>
        <p:nvPicPr>
          <p:cNvPr id="5" name="Content Placeholder 4">
            <a:extLst>
              <a:ext uri="{FF2B5EF4-FFF2-40B4-BE49-F238E27FC236}">
                <a16:creationId xmlns:a16="http://schemas.microsoft.com/office/drawing/2014/main" id="{ABFAB43E-C91E-456A-890A-3D9436778E27}"/>
              </a:ext>
            </a:extLst>
          </p:cNvPr>
          <p:cNvPicPr>
            <a:picLocks noGrp="1" noChangeAspect="1"/>
          </p:cNvPicPr>
          <p:nvPr>
            <p:ph idx="1"/>
          </p:nvPr>
        </p:nvPicPr>
        <p:blipFill>
          <a:blip r:embed="rId2"/>
          <a:stretch>
            <a:fillRect/>
          </a:stretch>
        </p:blipFill>
        <p:spPr>
          <a:xfrm>
            <a:off x="1417983" y="2517914"/>
            <a:ext cx="9369287" cy="3631096"/>
          </a:xfrm>
        </p:spPr>
      </p:pic>
    </p:spTree>
    <p:extLst>
      <p:ext uri="{BB962C8B-B14F-4D97-AF65-F5344CB8AC3E}">
        <p14:creationId xmlns:p14="http://schemas.microsoft.com/office/powerpoint/2010/main" val="194988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1BD1-1739-4707-8013-51B247A2827B}"/>
              </a:ext>
            </a:extLst>
          </p:cNvPr>
          <p:cNvSpPr>
            <a:spLocks noGrp="1"/>
          </p:cNvSpPr>
          <p:nvPr>
            <p:ph type="title"/>
          </p:nvPr>
        </p:nvSpPr>
        <p:spPr/>
        <p:txBody>
          <a:bodyPr/>
          <a:lstStyle/>
          <a:p>
            <a:r>
              <a:rPr lang="en-US" sz="4400" dirty="0">
                <a:solidFill>
                  <a:srgbClr val="262626"/>
                </a:solidFill>
              </a:rPr>
              <a:t>The book of Numbers</a:t>
            </a:r>
            <a:endParaRPr lang="en-US" dirty="0"/>
          </a:p>
        </p:txBody>
      </p:sp>
      <p:sp>
        <p:nvSpPr>
          <p:cNvPr id="3" name="Content Placeholder 2">
            <a:extLst>
              <a:ext uri="{FF2B5EF4-FFF2-40B4-BE49-F238E27FC236}">
                <a16:creationId xmlns:a16="http://schemas.microsoft.com/office/drawing/2014/main" id="{0FE1420A-F307-48A7-81D6-8F695045579C}"/>
              </a:ext>
            </a:extLst>
          </p:cNvPr>
          <p:cNvSpPr>
            <a:spLocks noGrp="1"/>
          </p:cNvSpPr>
          <p:nvPr>
            <p:ph idx="1"/>
          </p:nvPr>
        </p:nvSpPr>
        <p:spPr/>
        <p:txBody>
          <a:bodyPr>
            <a:normAutofit/>
          </a:bodyPr>
          <a:lstStyle/>
          <a:p>
            <a:pPr>
              <a:spcBef>
                <a:spcPct val="50000"/>
              </a:spcBef>
            </a:pPr>
            <a:r>
              <a:rPr lang="en-US" altLang="en-US" dirty="0">
                <a:solidFill>
                  <a:schemeClr val="hlink"/>
                </a:solidFill>
              </a:rPr>
              <a:t>11</a:t>
            </a:r>
            <a:r>
              <a:rPr lang="en-US" altLang="en-US" dirty="0"/>
              <a:t> 70 Elder appointed  and Quails sent </a:t>
            </a:r>
          </a:p>
          <a:p>
            <a:pPr>
              <a:spcBef>
                <a:spcPct val="50000"/>
              </a:spcBef>
            </a:pPr>
            <a:r>
              <a:rPr lang="en-US" altLang="en-US" dirty="0">
                <a:solidFill>
                  <a:schemeClr val="hlink"/>
                </a:solidFill>
              </a:rPr>
              <a:t>12</a:t>
            </a:r>
            <a:r>
              <a:rPr lang="en-US" altLang="en-US" dirty="0"/>
              <a:t> The Jealously of Miriam and Aaron </a:t>
            </a:r>
          </a:p>
          <a:p>
            <a:pPr>
              <a:spcBef>
                <a:spcPct val="50000"/>
              </a:spcBef>
            </a:pPr>
            <a:r>
              <a:rPr lang="en-US" altLang="en-US" dirty="0">
                <a:solidFill>
                  <a:schemeClr val="hlink"/>
                </a:solidFill>
              </a:rPr>
              <a:t>13 -14</a:t>
            </a:r>
            <a:r>
              <a:rPr lang="en-US" altLang="en-US" dirty="0"/>
              <a:t> The disobedience at Kadesh</a:t>
            </a:r>
          </a:p>
          <a:p>
            <a:pPr>
              <a:spcBef>
                <a:spcPct val="50000"/>
              </a:spcBef>
            </a:pPr>
            <a:r>
              <a:rPr lang="en-US" altLang="en-US" dirty="0">
                <a:solidFill>
                  <a:schemeClr val="hlink"/>
                </a:solidFill>
              </a:rPr>
              <a:t>15-19</a:t>
            </a:r>
            <a:r>
              <a:rPr lang="en-US" altLang="en-US" dirty="0"/>
              <a:t> The events of their 40 years</a:t>
            </a:r>
          </a:p>
        </p:txBody>
      </p:sp>
    </p:spTree>
    <p:extLst>
      <p:ext uri="{BB962C8B-B14F-4D97-AF65-F5344CB8AC3E}">
        <p14:creationId xmlns:p14="http://schemas.microsoft.com/office/powerpoint/2010/main" val="2732970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1BD1-1739-4707-8013-51B247A2827B}"/>
              </a:ext>
            </a:extLst>
          </p:cNvPr>
          <p:cNvSpPr>
            <a:spLocks noGrp="1"/>
          </p:cNvSpPr>
          <p:nvPr>
            <p:ph type="title"/>
          </p:nvPr>
        </p:nvSpPr>
        <p:spPr/>
        <p:txBody>
          <a:bodyPr/>
          <a:lstStyle/>
          <a:p>
            <a:r>
              <a:rPr lang="en-US" sz="4400" dirty="0">
                <a:solidFill>
                  <a:srgbClr val="262626"/>
                </a:solidFill>
              </a:rPr>
              <a:t>The book of Numbers</a:t>
            </a:r>
            <a:endParaRPr lang="en-US" dirty="0"/>
          </a:p>
        </p:txBody>
      </p:sp>
      <p:sp>
        <p:nvSpPr>
          <p:cNvPr id="3" name="Content Placeholder 2">
            <a:extLst>
              <a:ext uri="{FF2B5EF4-FFF2-40B4-BE49-F238E27FC236}">
                <a16:creationId xmlns:a16="http://schemas.microsoft.com/office/drawing/2014/main" id="{0FE1420A-F307-48A7-81D6-8F695045579C}"/>
              </a:ext>
            </a:extLst>
          </p:cNvPr>
          <p:cNvSpPr>
            <a:spLocks noGrp="1"/>
          </p:cNvSpPr>
          <p:nvPr>
            <p:ph idx="1"/>
          </p:nvPr>
        </p:nvSpPr>
        <p:spPr>
          <a:xfrm>
            <a:off x="1295401" y="2491409"/>
            <a:ext cx="9601196" cy="3829878"/>
          </a:xfrm>
        </p:spPr>
        <p:txBody>
          <a:bodyPr>
            <a:normAutofit fontScale="92500" lnSpcReduction="20000"/>
          </a:bodyPr>
          <a:lstStyle/>
          <a:p>
            <a:pPr>
              <a:spcBef>
                <a:spcPct val="50000"/>
              </a:spcBef>
            </a:pPr>
            <a:r>
              <a:rPr lang="en-US" altLang="en-US" sz="2800" dirty="0">
                <a:solidFill>
                  <a:schemeClr val="hlink"/>
                </a:solidFill>
              </a:rPr>
              <a:t>20</a:t>
            </a:r>
            <a:r>
              <a:rPr lang="en-US" altLang="en-US" sz="2800" dirty="0"/>
              <a:t> The sin of Moses and death of his siblings </a:t>
            </a:r>
          </a:p>
          <a:p>
            <a:pPr>
              <a:spcBef>
                <a:spcPct val="50000"/>
              </a:spcBef>
            </a:pPr>
            <a:r>
              <a:rPr lang="en-US" altLang="en-US" sz="2800" dirty="0">
                <a:solidFill>
                  <a:schemeClr val="hlink"/>
                </a:solidFill>
              </a:rPr>
              <a:t>21</a:t>
            </a:r>
            <a:r>
              <a:rPr lang="en-US" altLang="en-US" sz="2800" dirty="0"/>
              <a:t> The Brazen serpent </a:t>
            </a:r>
          </a:p>
          <a:p>
            <a:pPr>
              <a:spcBef>
                <a:spcPct val="50000"/>
              </a:spcBef>
            </a:pPr>
            <a:r>
              <a:rPr lang="en-US" altLang="en-US" sz="2800" dirty="0">
                <a:solidFill>
                  <a:schemeClr val="hlink"/>
                </a:solidFill>
              </a:rPr>
              <a:t>22-25</a:t>
            </a:r>
            <a:r>
              <a:rPr lang="en-US" altLang="en-US" sz="2800" dirty="0"/>
              <a:t> Balaam and his talking donkey </a:t>
            </a:r>
          </a:p>
          <a:p>
            <a:pPr>
              <a:spcBef>
                <a:spcPct val="50000"/>
              </a:spcBef>
            </a:pPr>
            <a:r>
              <a:rPr lang="en-US" altLang="en-US" sz="2800" dirty="0">
                <a:solidFill>
                  <a:schemeClr val="hlink"/>
                </a:solidFill>
              </a:rPr>
              <a:t>26</a:t>
            </a:r>
            <a:r>
              <a:rPr lang="en-US" altLang="en-US" sz="2800" dirty="0"/>
              <a:t> The second census</a:t>
            </a:r>
          </a:p>
          <a:p>
            <a:r>
              <a:rPr lang="en-US" altLang="en-US" sz="2800" dirty="0">
                <a:solidFill>
                  <a:schemeClr val="hlink"/>
                </a:solidFill>
              </a:rPr>
              <a:t>27-34</a:t>
            </a:r>
            <a:r>
              <a:rPr lang="en-US" altLang="en-US" sz="2800" dirty="0"/>
              <a:t> Additional laws and preparation for entering Canaan </a:t>
            </a:r>
          </a:p>
          <a:p>
            <a:r>
              <a:rPr lang="en-US" altLang="en-US" sz="2800" dirty="0">
                <a:solidFill>
                  <a:schemeClr val="hlink"/>
                </a:solidFill>
              </a:rPr>
              <a:t>35</a:t>
            </a:r>
            <a:r>
              <a:rPr lang="en-US" altLang="en-US" sz="2800" dirty="0"/>
              <a:t> Cities of refuge </a:t>
            </a:r>
          </a:p>
          <a:p>
            <a:r>
              <a:rPr lang="en-US" altLang="en-US" sz="2800" dirty="0">
                <a:solidFill>
                  <a:schemeClr val="hlink"/>
                </a:solidFill>
              </a:rPr>
              <a:t>36</a:t>
            </a:r>
            <a:r>
              <a:rPr lang="en-US" altLang="en-US" sz="2800" dirty="0"/>
              <a:t> Conclusion</a:t>
            </a:r>
          </a:p>
          <a:p>
            <a:pPr>
              <a:spcBef>
                <a:spcPct val="50000"/>
              </a:spcBef>
            </a:pPr>
            <a:endParaRPr lang="en-US" altLang="en-US" sz="1600" dirty="0"/>
          </a:p>
        </p:txBody>
      </p:sp>
    </p:spTree>
    <p:extLst>
      <p:ext uri="{BB962C8B-B14F-4D97-AF65-F5344CB8AC3E}">
        <p14:creationId xmlns:p14="http://schemas.microsoft.com/office/powerpoint/2010/main" val="4281435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08B1-EABC-4783-9166-819EE99AD36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0DA4A7B-A03A-4D55-92FA-E97DE3D681C1}"/>
              </a:ext>
            </a:extLst>
          </p:cNvPr>
          <p:cNvPicPr>
            <a:picLocks noGrp="1" noChangeAspect="1"/>
          </p:cNvPicPr>
          <p:nvPr>
            <p:ph idx="1"/>
          </p:nvPr>
        </p:nvPicPr>
        <p:blipFill>
          <a:blip r:embed="rId2"/>
          <a:stretch>
            <a:fillRect/>
          </a:stretch>
        </p:blipFill>
        <p:spPr>
          <a:xfrm>
            <a:off x="490330" y="498307"/>
            <a:ext cx="11224592" cy="5849484"/>
          </a:xfrm>
        </p:spPr>
      </p:pic>
    </p:spTree>
    <p:extLst>
      <p:ext uri="{BB962C8B-B14F-4D97-AF65-F5344CB8AC3E}">
        <p14:creationId xmlns:p14="http://schemas.microsoft.com/office/powerpoint/2010/main" val="24360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96DB-3873-4D2D-B57B-EE4384EF943D}"/>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226B10B9-889F-4B72-AC12-1CD38F3099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1390" y="715618"/>
            <a:ext cx="10535479"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1FE6D2D0-BD58-4D7E-84D8-BF5739C9211B}"/>
              </a:ext>
            </a:extLst>
          </p:cNvPr>
          <p:cNvSpPr/>
          <p:nvPr/>
        </p:nvSpPr>
        <p:spPr>
          <a:xfrm rot="18922146">
            <a:off x="2827258" y="3348273"/>
            <a:ext cx="50855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E6A9709A-2E9E-4D83-BC62-00E5B877D509}"/>
              </a:ext>
            </a:extLst>
          </p:cNvPr>
          <p:cNvSpPr/>
          <p:nvPr/>
        </p:nvSpPr>
        <p:spPr>
          <a:xfrm rot="16548723">
            <a:off x="6624572" y="5072402"/>
            <a:ext cx="51377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05C83A8-DF2B-4CF7-9AD8-3137686CDD6E}"/>
              </a:ext>
            </a:extLst>
          </p:cNvPr>
          <p:cNvSpPr/>
          <p:nvPr/>
        </p:nvSpPr>
        <p:spPr>
          <a:xfrm rot="2714232">
            <a:off x="6000531" y="2348769"/>
            <a:ext cx="52348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8017CBF-7F18-420C-A8B4-F9B194830694}"/>
              </a:ext>
            </a:extLst>
          </p:cNvPr>
          <p:cNvSpPr/>
          <p:nvPr/>
        </p:nvSpPr>
        <p:spPr>
          <a:xfrm rot="14852911">
            <a:off x="9690095" y="3365165"/>
            <a:ext cx="37764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956235E-9684-4801-AF3F-B4106AA72FA0}"/>
              </a:ext>
            </a:extLst>
          </p:cNvPr>
          <p:cNvSpPr/>
          <p:nvPr/>
        </p:nvSpPr>
        <p:spPr>
          <a:xfrm rot="13294055">
            <a:off x="9818333" y="2414809"/>
            <a:ext cx="60625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E695EFC0-0C67-4A43-AFBC-8FCD84D57980}"/>
              </a:ext>
            </a:extLst>
          </p:cNvPr>
          <p:cNvSpPr/>
          <p:nvPr/>
        </p:nvSpPr>
        <p:spPr>
          <a:xfrm rot="3655137">
            <a:off x="8079773" y="1275264"/>
            <a:ext cx="51064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399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7B5B3-DDE8-49F7-B2D1-6919986D2B1F}"/>
              </a:ext>
            </a:extLst>
          </p:cNvPr>
          <p:cNvSpPr>
            <a:spLocks noGrp="1"/>
          </p:cNvSpPr>
          <p:nvPr>
            <p:ph type="ctrTitle"/>
          </p:nvPr>
        </p:nvSpPr>
        <p:spPr>
          <a:xfrm>
            <a:off x="2692398" y="1871131"/>
            <a:ext cx="6815669" cy="1515533"/>
          </a:xfrm>
        </p:spPr>
        <p:txBody>
          <a:bodyPr>
            <a:normAutofit/>
          </a:bodyPr>
          <a:lstStyle/>
          <a:p>
            <a:endParaRPr lang="en-US" dirty="0">
              <a:solidFill>
                <a:srgbClr val="262626"/>
              </a:solidFill>
            </a:endParaRPr>
          </a:p>
        </p:txBody>
      </p:sp>
      <p:sp>
        <p:nvSpPr>
          <p:cNvPr id="3" name="Subtitle 2">
            <a:extLst>
              <a:ext uri="{FF2B5EF4-FFF2-40B4-BE49-F238E27FC236}">
                <a16:creationId xmlns:a16="http://schemas.microsoft.com/office/drawing/2014/main" id="{A9BAE068-68BE-4F0A-A521-B170F96E0E0C}"/>
              </a:ext>
            </a:extLst>
          </p:cNvPr>
          <p:cNvSpPr>
            <a:spLocks noGrp="1"/>
          </p:cNvSpPr>
          <p:nvPr>
            <p:ph type="subTitle" idx="1"/>
          </p:nvPr>
        </p:nvSpPr>
        <p:spPr>
          <a:xfrm>
            <a:off x="2692398" y="3657597"/>
            <a:ext cx="6815669" cy="1320802"/>
          </a:xfrm>
        </p:spPr>
        <p:txBody>
          <a:bodyPr>
            <a:normAutofit/>
          </a:bodyPr>
          <a:lstStyle/>
          <a:p>
            <a:endParaRPr lang="en-US" dirty="0">
              <a:solidFill>
                <a:srgbClr val="262626"/>
              </a:solidFill>
            </a:endParaRPr>
          </a:p>
        </p:txBody>
      </p:sp>
      <p:pic>
        <p:nvPicPr>
          <p:cNvPr id="5" name="Picture 4">
            <a:extLst>
              <a:ext uri="{FF2B5EF4-FFF2-40B4-BE49-F238E27FC236}">
                <a16:creationId xmlns:a16="http://schemas.microsoft.com/office/drawing/2014/main" id="{8B7B77E1-59AE-4898-B8F8-2D59D4A7F8EE}"/>
              </a:ext>
            </a:extLst>
          </p:cNvPr>
          <p:cNvPicPr>
            <a:picLocks noChangeAspect="1"/>
          </p:cNvPicPr>
          <p:nvPr/>
        </p:nvPicPr>
        <p:blipFill>
          <a:blip r:embed="rId2"/>
          <a:stretch>
            <a:fillRect/>
          </a:stretch>
        </p:blipFill>
        <p:spPr>
          <a:xfrm>
            <a:off x="2186610" y="1384428"/>
            <a:ext cx="7832034" cy="4128475"/>
          </a:xfrm>
          <a:prstGeom prst="rect">
            <a:avLst/>
          </a:prstGeom>
        </p:spPr>
      </p:pic>
    </p:spTree>
    <p:extLst>
      <p:ext uri="{BB962C8B-B14F-4D97-AF65-F5344CB8AC3E}">
        <p14:creationId xmlns:p14="http://schemas.microsoft.com/office/powerpoint/2010/main" val="2826055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close up of wood grain">
            <a:extLst>
              <a:ext uri="{FF2B5EF4-FFF2-40B4-BE49-F238E27FC236}">
                <a16:creationId xmlns:a16="http://schemas.microsoft.com/office/drawing/2014/main" id="{C8B62117-477A-43AB-ABAD-78558DF26C01}"/>
              </a:ext>
            </a:extLst>
          </p:cNvPr>
          <p:cNvPicPr>
            <a:picLocks noChangeAspect="1"/>
          </p:cNvPicPr>
          <p:nvPr/>
        </p:nvPicPr>
        <p:blipFill rotWithShape="1">
          <a:blip r:embed="rId2">
            <a:alphaModFix amt="45000"/>
          </a:blip>
          <a:srcRect t="8558" b="7173"/>
          <a:stretch/>
        </p:blipFill>
        <p:spPr>
          <a:xfrm>
            <a:off x="20" y="10"/>
            <a:ext cx="12191980" cy="6857990"/>
          </a:xfrm>
          <a:prstGeom prst="rect">
            <a:avLst/>
          </a:prstGeom>
        </p:spPr>
      </p:pic>
      <p:sp>
        <p:nvSpPr>
          <p:cNvPr id="2" name="Title 1">
            <a:extLst>
              <a:ext uri="{FF2B5EF4-FFF2-40B4-BE49-F238E27FC236}">
                <a16:creationId xmlns:a16="http://schemas.microsoft.com/office/drawing/2014/main" id="{FEDEE432-823B-40BB-A944-7EEAA7B3F316}"/>
              </a:ext>
            </a:extLst>
          </p:cNvPr>
          <p:cNvSpPr>
            <a:spLocks noGrp="1"/>
          </p:cNvSpPr>
          <p:nvPr>
            <p:ph type="title"/>
          </p:nvPr>
        </p:nvSpPr>
        <p:spPr>
          <a:xfrm>
            <a:off x="1295402" y="982132"/>
            <a:ext cx="9601196" cy="1303867"/>
          </a:xfrm>
        </p:spPr>
        <p:txBody>
          <a:bodyPr>
            <a:normAutofit/>
          </a:bodyPr>
          <a:lstStyle/>
          <a:p>
            <a:r>
              <a:rPr lang="en-US" dirty="0">
                <a:solidFill>
                  <a:srgbClr val="FFFFFF"/>
                </a:solidFill>
              </a:rPr>
              <a:t>The first 3 books</a:t>
            </a:r>
          </a:p>
        </p:txBody>
      </p:sp>
      <p:cxnSp>
        <p:nvCxnSpPr>
          <p:cNvPr id="51" name="Straight Connector 5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graphicFrame>
        <p:nvGraphicFramePr>
          <p:cNvPr id="10" name="Content Placeholder 2" descr="SmartArt graphic placeholder">
            <a:extLst>
              <a:ext uri="{FF2B5EF4-FFF2-40B4-BE49-F238E27FC236}">
                <a16:creationId xmlns:a16="http://schemas.microsoft.com/office/drawing/2014/main" id="{37B13ECE-7C9C-4FE5-8DD1-776A1AF5DA6D}"/>
              </a:ext>
            </a:extLst>
          </p:cNvPr>
          <p:cNvGraphicFramePr>
            <a:graphicFrameLocks noGrp="1"/>
          </p:cNvGraphicFramePr>
          <p:nvPr>
            <p:ph idx="1"/>
            <p:extLst>
              <p:ext uri="{D42A27DB-BD31-4B8C-83A1-F6EECF244321}">
                <p14:modId xmlns:p14="http://schemas.microsoft.com/office/powerpoint/2010/main" val="2043923458"/>
              </p:ext>
            </p:extLst>
          </p:nvPr>
        </p:nvGraphicFramePr>
        <p:xfrm>
          <a:off x="1295400" y="2792626"/>
          <a:ext cx="9601200" cy="3082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303251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A3C0D5F-2E28-4D0D-AF4F-B9441B2D8F68}"/>
              </a:ext>
            </a:extLst>
          </p:cNvPr>
          <p:cNvGraphicFramePr>
            <a:graphicFrameLocks noGrp="1"/>
          </p:cNvGraphicFramePr>
          <p:nvPr>
            <p:ph idx="1"/>
            <p:extLst>
              <p:ext uri="{D42A27DB-BD31-4B8C-83A1-F6EECF244321}">
                <p14:modId xmlns:p14="http://schemas.microsoft.com/office/powerpoint/2010/main" val="3626458520"/>
              </p:ext>
            </p:extLst>
          </p:nvPr>
        </p:nvGraphicFramePr>
        <p:xfrm>
          <a:off x="636105" y="636104"/>
          <a:ext cx="10986052" cy="5645108"/>
        </p:xfrm>
        <a:graphic>
          <a:graphicData uri="http://schemas.openxmlformats.org/drawingml/2006/table">
            <a:tbl>
              <a:tblPr firstRow="1" firstCol="1" bandRow="1" bandCol="1"/>
              <a:tblGrid>
                <a:gridCol w="2224585">
                  <a:extLst>
                    <a:ext uri="{9D8B030D-6E8A-4147-A177-3AD203B41FA5}">
                      <a16:colId xmlns:a16="http://schemas.microsoft.com/office/drawing/2014/main" val="3038656089"/>
                    </a:ext>
                  </a:extLst>
                </a:gridCol>
                <a:gridCol w="8761467">
                  <a:extLst>
                    <a:ext uri="{9D8B030D-6E8A-4147-A177-3AD203B41FA5}">
                      <a16:colId xmlns:a16="http://schemas.microsoft.com/office/drawing/2014/main" val="2805306401"/>
                    </a:ext>
                  </a:extLst>
                </a:gridCol>
              </a:tblGrid>
              <a:tr h="578457">
                <a:tc>
                  <a:txBody>
                    <a:bodyPr/>
                    <a:lstStyle/>
                    <a:p>
                      <a:pPr marL="0" marR="0" algn="ctr">
                        <a:spcBef>
                          <a:spcPts val="0"/>
                        </a:spcBef>
                        <a:spcAft>
                          <a:spcPts val="0"/>
                        </a:spcAft>
                      </a:pPr>
                      <a:r>
                        <a:rPr lang="en-US" sz="1800" b="1" i="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BOOKS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76200" marR="7620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00"/>
                    </a:solidFill>
                  </a:tcPr>
                </a:tc>
                <a:tc>
                  <a:txBody>
                    <a:bodyPr/>
                    <a:lstStyle/>
                    <a:p>
                      <a:pPr marL="0" marR="0" algn="ctr">
                        <a:spcBef>
                          <a:spcPts val="0"/>
                        </a:spcBef>
                        <a:spcAft>
                          <a:spcPts val="0"/>
                        </a:spcAft>
                      </a:pPr>
                      <a:r>
                        <a:rPr lang="en-US" sz="1800" b="1" i="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LESSONS TO BE LEARNED</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76200" marR="7620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00000"/>
                    </a:solidFill>
                  </a:tcPr>
                </a:tc>
                <a:extLst>
                  <a:ext uri="{0D108BD9-81ED-4DB2-BD59-A6C34878D82A}">
                    <a16:rowId xmlns:a16="http://schemas.microsoft.com/office/drawing/2014/main" val="355894213"/>
                  </a:ext>
                </a:extLst>
              </a:tr>
              <a:tr h="1092107">
                <a:tc>
                  <a:txBody>
                    <a:bodyPr/>
                    <a:lstStyle/>
                    <a:p>
                      <a:pPr marL="0" marR="0">
                        <a:spcBef>
                          <a:spcPts val="0"/>
                        </a:spcBef>
                        <a:spcAft>
                          <a:spcPts val="0"/>
                        </a:spcAft>
                      </a:pPr>
                      <a:r>
                        <a:rPr lang="en-US" sz="1800" b="1"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Genesis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76200" marR="7620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pattFill prst="pct20">
                      <a:fgClr>
                        <a:srgbClr val="FFFF00"/>
                      </a:fgClr>
                      <a:bgClr>
                        <a:srgbClr val="FFFFEF"/>
                      </a:bgClr>
                    </a:pattFill>
                  </a:tcPr>
                </a:tc>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Sets forth Israel's relation with the Covenant God, both as Creator of the universe, as well as the God of Abraham, Isaac, and Jacob.</a:t>
                      </a:r>
                    </a:p>
                    <a:p>
                      <a:pPr marL="0" marR="0">
                        <a:spcBef>
                          <a:spcPts val="0"/>
                        </a:spcBef>
                        <a:spcAft>
                          <a:spcPts val="0"/>
                        </a:spcAft>
                      </a:pPr>
                      <a:r>
                        <a:rPr lang="en-U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Starts with the creation (in the beginning) and the fall of man shortly thereafter. The patriarchs, Abrahamic covenant and end with the death of Joseph.</a:t>
                      </a:r>
                      <a:endPar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76200" marR="7620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pattFill prst="pct20">
                      <a:fgClr>
                        <a:srgbClr val="FFFF00"/>
                      </a:fgClr>
                      <a:bgClr>
                        <a:srgbClr val="FFFFEF"/>
                      </a:bgClr>
                    </a:pattFill>
                  </a:tcPr>
                </a:tc>
                <a:extLst>
                  <a:ext uri="{0D108BD9-81ED-4DB2-BD59-A6C34878D82A}">
                    <a16:rowId xmlns:a16="http://schemas.microsoft.com/office/drawing/2014/main" val="1061864454"/>
                  </a:ext>
                </a:extLst>
              </a:tr>
              <a:tr h="1638160">
                <a:tc>
                  <a:txBody>
                    <a:bodyPr/>
                    <a:lstStyle/>
                    <a:p>
                      <a:pPr marL="0" marR="0">
                        <a:spcBef>
                          <a:spcPts val="0"/>
                        </a:spcBef>
                        <a:spcAft>
                          <a:spcPts val="0"/>
                        </a:spcAft>
                      </a:pPr>
                      <a:r>
                        <a:rPr lang="en-US" sz="1800" b="1"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Exodus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76200" marR="7620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pattFill prst="pct20">
                      <a:fgClr>
                        <a:srgbClr val="FFFF00"/>
                      </a:fgClr>
                      <a:bgClr>
                        <a:srgbClr val="FFFFEF"/>
                      </a:bgClr>
                    </a:pattFill>
                  </a:tcPr>
                </a:tc>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Relates the narrative of how God redeemed His people from their slavery in Egypt.  He is pictured as entering into a covenant with His people whom He has purchased as His priced possession.</a:t>
                      </a:r>
                    </a:p>
                    <a:p>
                      <a:pPr marL="0" marR="0">
                        <a:spcBef>
                          <a:spcPts val="0"/>
                        </a:spcBef>
                        <a:spcAft>
                          <a:spcPts val="0"/>
                        </a:spcAft>
                      </a:pPr>
                      <a:r>
                        <a:rPr lang="en-U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Starts with the enslavement of the Jews, the birth of Moses, the life of Moses, and the miraculous salvation by the blood of the lamb and the deliverance from Egypt by parting and crossing the sea. The Israelites are set free to worship their God.</a:t>
                      </a:r>
                      <a:endPar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txBody>
                  <a:tcPr marL="76200" marR="7620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pattFill prst="pct20">
                      <a:fgClr>
                        <a:srgbClr val="FFFF00"/>
                      </a:fgClr>
                      <a:bgClr>
                        <a:srgbClr val="FFFFEF"/>
                      </a:bgClr>
                    </a:pattFill>
                  </a:tcPr>
                </a:tc>
                <a:extLst>
                  <a:ext uri="{0D108BD9-81ED-4DB2-BD59-A6C34878D82A}">
                    <a16:rowId xmlns:a16="http://schemas.microsoft.com/office/drawing/2014/main" val="2527935420"/>
                  </a:ext>
                </a:extLst>
              </a:tr>
              <a:tr h="1205019">
                <a:tc>
                  <a:txBody>
                    <a:bodyPr/>
                    <a:lstStyle/>
                    <a:p>
                      <a:pPr marL="0" marR="0">
                        <a:spcBef>
                          <a:spcPts val="0"/>
                        </a:spcBef>
                        <a:spcAft>
                          <a:spcPts val="0"/>
                        </a:spcAft>
                      </a:pPr>
                      <a:r>
                        <a:rPr lang="en-US" sz="1800" b="1"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Leviticus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76200" marR="7620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pattFill prst="pct20">
                      <a:fgClr>
                        <a:srgbClr val="FFFF00"/>
                      </a:fgClr>
                      <a:bgClr>
                        <a:srgbClr val="FFFFEF"/>
                      </a:bgClr>
                    </a:pattFill>
                  </a:tcPr>
                </a:tc>
                <a:tc>
                  <a:txBody>
                    <a:bodyPr/>
                    <a:lstStyle/>
                    <a:p>
                      <a:pPr marL="0" marR="0">
                        <a:spcBef>
                          <a:spcPts val="0"/>
                        </a:spcBef>
                        <a:spcAft>
                          <a:spcPts val="0"/>
                        </a:spcAft>
                        <a:tabLst>
                          <a:tab pos="2743200" algn="ctr"/>
                          <a:tab pos="5486400" algn="r"/>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Deals with the question of how men are to approach the Covenant God.  It outlines the sacrifices and the forms of worship.</a:t>
                      </a:r>
                    </a:p>
                    <a:p>
                      <a:pPr marL="0" marR="0">
                        <a:spcBef>
                          <a:spcPts val="0"/>
                        </a:spcBef>
                        <a:spcAft>
                          <a:spcPts val="0"/>
                        </a:spcAft>
                        <a:tabLst>
                          <a:tab pos="2743200" algn="ctr"/>
                          <a:tab pos="5486400" algn="r"/>
                          <a:tab pos="457200" algn="l"/>
                        </a:tabLst>
                      </a:pPr>
                      <a:r>
                        <a:rPr lang="en-US" sz="1800" dirty="0">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To worship the Israelites needed to learn to be holy as they approach their Holy God. They learned how to worship (offerings) and how to/what to celebrate (seasons).</a:t>
                      </a:r>
                    </a:p>
                  </a:txBody>
                  <a:tcPr marL="76200" marR="7620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pattFill prst="pct20">
                      <a:fgClr>
                        <a:srgbClr val="FFFF00"/>
                      </a:fgClr>
                      <a:bgClr>
                        <a:srgbClr val="FFFFEF"/>
                      </a:bgClr>
                    </a:pattFill>
                  </a:tcPr>
                </a:tc>
                <a:extLst>
                  <a:ext uri="{0D108BD9-81ED-4DB2-BD59-A6C34878D82A}">
                    <a16:rowId xmlns:a16="http://schemas.microsoft.com/office/drawing/2014/main" val="4000703650"/>
                  </a:ext>
                </a:extLst>
              </a:tr>
              <a:tr h="1118432">
                <a:tc>
                  <a:txBody>
                    <a:bodyPr/>
                    <a:lstStyle/>
                    <a:p>
                      <a:pPr marL="0" marR="0">
                        <a:spcBef>
                          <a:spcPts val="0"/>
                        </a:spcBef>
                        <a:spcAft>
                          <a:spcPts val="0"/>
                        </a:spcAft>
                      </a:pPr>
                      <a:r>
                        <a:rPr lang="en-US" sz="18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Numbers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6200" marR="7620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pattFill prst="pct20">
                      <a:fgClr>
                        <a:srgbClr val="FFFF00"/>
                      </a:fgClr>
                      <a:bgClr>
                        <a:srgbClr val="FFFFEF"/>
                      </a:bgClr>
                    </a:pattFill>
                  </a:tcPr>
                </a:tc>
                <a:tc>
                  <a: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Details the historical narrative that Exodus left off. The journey and the bewilderment of the Israelites.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6200" marR="7620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pattFill prst="pct20">
                      <a:fgClr>
                        <a:srgbClr val="FFFF00"/>
                      </a:fgClr>
                      <a:bgClr>
                        <a:srgbClr val="FFFFEF"/>
                      </a:bgClr>
                    </a:pattFill>
                  </a:tcPr>
                </a:tc>
                <a:extLst>
                  <a:ext uri="{0D108BD9-81ED-4DB2-BD59-A6C34878D82A}">
                    <a16:rowId xmlns:a16="http://schemas.microsoft.com/office/drawing/2014/main" val="212215701"/>
                  </a:ext>
                </a:extLst>
              </a:tr>
            </a:tbl>
          </a:graphicData>
        </a:graphic>
      </p:graphicFrame>
    </p:spTree>
    <p:extLst>
      <p:ext uri="{BB962C8B-B14F-4D97-AF65-F5344CB8AC3E}">
        <p14:creationId xmlns:p14="http://schemas.microsoft.com/office/powerpoint/2010/main" val="3548403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99C9D8-5549-4FDA-ACDC-71A50EA8109A}"/>
              </a:ext>
            </a:extLst>
          </p:cNvPr>
          <p:cNvPicPr>
            <a:picLocks noChangeAspect="1"/>
          </p:cNvPicPr>
          <p:nvPr/>
        </p:nvPicPr>
        <p:blipFill rotWithShape="1">
          <a:blip r:embed="rId2"/>
          <a:srcRect l="2155" t="11129" r="2190" b="2449"/>
          <a:stretch/>
        </p:blipFill>
        <p:spPr>
          <a:xfrm>
            <a:off x="538380" y="559904"/>
            <a:ext cx="11115239" cy="5738191"/>
          </a:xfrm>
          <a:prstGeom prst="rect">
            <a:avLst/>
          </a:prstGeom>
        </p:spPr>
      </p:pic>
    </p:spTree>
    <p:extLst>
      <p:ext uri="{BB962C8B-B14F-4D97-AF65-F5344CB8AC3E}">
        <p14:creationId xmlns:p14="http://schemas.microsoft.com/office/powerpoint/2010/main" val="197119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7B5B3-DDE8-49F7-B2D1-6919986D2B1F}"/>
              </a:ext>
            </a:extLst>
          </p:cNvPr>
          <p:cNvSpPr>
            <a:spLocks noGrp="1"/>
          </p:cNvSpPr>
          <p:nvPr>
            <p:ph type="ctrTitle"/>
          </p:nvPr>
        </p:nvSpPr>
        <p:spPr>
          <a:xfrm>
            <a:off x="2688165" y="2361460"/>
            <a:ext cx="6815669" cy="1515533"/>
          </a:xfrm>
        </p:spPr>
        <p:txBody>
          <a:bodyPr>
            <a:normAutofit/>
          </a:bodyPr>
          <a:lstStyle/>
          <a:p>
            <a:r>
              <a:rPr lang="en-US" dirty="0">
                <a:solidFill>
                  <a:srgbClr val="262626"/>
                </a:solidFill>
              </a:rPr>
              <a:t>Finishing up Leviticus</a:t>
            </a:r>
          </a:p>
        </p:txBody>
      </p:sp>
    </p:spTree>
    <p:extLst>
      <p:ext uri="{BB962C8B-B14F-4D97-AF65-F5344CB8AC3E}">
        <p14:creationId xmlns:p14="http://schemas.microsoft.com/office/powerpoint/2010/main" val="2367266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CE89-B789-4B7E-A8CB-A7F7EFDFBF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5F0934-4B5E-4BC7-BA7F-52998985D3D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2655F2-4784-4700-976E-23DAD44D1C38}"/>
              </a:ext>
            </a:extLst>
          </p:cNvPr>
          <p:cNvPicPr>
            <a:picLocks noChangeAspect="1"/>
          </p:cNvPicPr>
          <p:nvPr/>
        </p:nvPicPr>
        <p:blipFill>
          <a:blip r:embed="rId2"/>
          <a:stretch>
            <a:fillRect/>
          </a:stretch>
        </p:blipFill>
        <p:spPr>
          <a:xfrm>
            <a:off x="485520" y="463826"/>
            <a:ext cx="11256570" cy="5936974"/>
          </a:xfrm>
          <a:prstGeom prst="rect">
            <a:avLst/>
          </a:prstGeom>
        </p:spPr>
      </p:pic>
      <p:sp>
        <p:nvSpPr>
          <p:cNvPr id="5" name="TextBox 4">
            <a:extLst>
              <a:ext uri="{FF2B5EF4-FFF2-40B4-BE49-F238E27FC236}">
                <a16:creationId xmlns:a16="http://schemas.microsoft.com/office/drawing/2014/main" id="{A6A87FFD-B44E-47A5-98B4-DEF2EF4A4DEA}"/>
              </a:ext>
            </a:extLst>
          </p:cNvPr>
          <p:cNvSpPr txBox="1"/>
          <p:nvPr/>
        </p:nvSpPr>
        <p:spPr>
          <a:xfrm>
            <a:off x="5413512" y="1619709"/>
            <a:ext cx="1364974" cy="400110"/>
          </a:xfrm>
          <a:prstGeom prst="rect">
            <a:avLst/>
          </a:prstGeom>
          <a:noFill/>
        </p:spPr>
        <p:txBody>
          <a:bodyPr wrap="square" rtlCol="0">
            <a:spAutoFit/>
          </a:bodyPr>
          <a:lstStyle/>
          <a:p>
            <a:r>
              <a:rPr lang="ar-EG" sz="2000" b="1" dirty="0"/>
              <a:t>كفارة     </a:t>
            </a:r>
            <a:endParaRPr lang="en-US" sz="2000" b="1" dirty="0"/>
          </a:p>
        </p:txBody>
      </p:sp>
      <p:sp>
        <p:nvSpPr>
          <p:cNvPr id="6" name="TextBox 5">
            <a:extLst>
              <a:ext uri="{FF2B5EF4-FFF2-40B4-BE49-F238E27FC236}">
                <a16:creationId xmlns:a16="http://schemas.microsoft.com/office/drawing/2014/main" id="{467FDECF-100E-4CB4-BC61-8287B1FCF243}"/>
              </a:ext>
            </a:extLst>
          </p:cNvPr>
          <p:cNvSpPr txBox="1"/>
          <p:nvPr/>
        </p:nvSpPr>
        <p:spPr>
          <a:xfrm>
            <a:off x="5479772" y="2994053"/>
            <a:ext cx="1364974" cy="400110"/>
          </a:xfrm>
          <a:prstGeom prst="rect">
            <a:avLst/>
          </a:prstGeom>
          <a:noFill/>
        </p:spPr>
        <p:txBody>
          <a:bodyPr wrap="square" rtlCol="0">
            <a:spAutoFit/>
          </a:bodyPr>
          <a:lstStyle/>
          <a:p>
            <a:r>
              <a:rPr lang="ar-EG" sz="2000" b="1" dirty="0"/>
              <a:t>تكريس     </a:t>
            </a:r>
            <a:endParaRPr lang="en-US" sz="2000" b="1" dirty="0"/>
          </a:p>
        </p:txBody>
      </p:sp>
      <p:sp>
        <p:nvSpPr>
          <p:cNvPr id="7" name="TextBox 6">
            <a:extLst>
              <a:ext uri="{FF2B5EF4-FFF2-40B4-BE49-F238E27FC236}">
                <a16:creationId xmlns:a16="http://schemas.microsoft.com/office/drawing/2014/main" id="{FBC776D3-850E-47EF-B52B-66D2132F2B2E}"/>
              </a:ext>
            </a:extLst>
          </p:cNvPr>
          <p:cNvSpPr txBox="1"/>
          <p:nvPr/>
        </p:nvSpPr>
        <p:spPr>
          <a:xfrm>
            <a:off x="5479772" y="4016345"/>
            <a:ext cx="1364974" cy="400110"/>
          </a:xfrm>
          <a:prstGeom prst="rect">
            <a:avLst/>
          </a:prstGeom>
          <a:noFill/>
        </p:spPr>
        <p:txBody>
          <a:bodyPr wrap="square" rtlCol="0">
            <a:spAutoFit/>
          </a:bodyPr>
          <a:lstStyle/>
          <a:p>
            <a:r>
              <a:rPr lang="ar-EG" sz="2000" b="1" dirty="0"/>
              <a:t>المصالحة    </a:t>
            </a:r>
            <a:endParaRPr lang="en-US" sz="2000" b="1" dirty="0"/>
          </a:p>
        </p:txBody>
      </p:sp>
      <p:sp>
        <p:nvSpPr>
          <p:cNvPr id="8" name="TextBox 7">
            <a:extLst>
              <a:ext uri="{FF2B5EF4-FFF2-40B4-BE49-F238E27FC236}">
                <a16:creationId xmlns:a16="http://schemas.microsoft.com/office/drawing/2014/main" id="{74D8A8C7-CF04-49E0-8D58-9E4B2596A5A2}"/>
              </a:ext>
            </a:extLst>
          </p:cNvPr>
          <p:cNvSpPr txBox="1"/>
          <p:nvPr/>
        </p:nvSpPr>
        <p:spPr>
          <a:xfrm>
            <a:off x="5413512" y="5012701"/>
            <a:ext cx="1364974" cy="400110"/>
          </a:xfrm>
          <a:prstGeom prst="rect">
            <a:avLst/>
          </a:prstGeom>
          <a:noFill/>
        </p:spPr>
        <p:txBody>
          <a:bodyPr wrap="square" rtlCol="0">
            <a:spAutoFit/>
          </a:bodyPr>
          <a:lstStyle/>
          <a:p>
            <a:r>
              <a:rPr lang="ar-EG" sz="2000" b="1" dirty="0"/>
              <a:t>استرضاء     </a:t>
            </a:r>
            <a:endParaRPr lang="en-US" sz="2000" b="1" dirty="0"/>
          </a:p>
        </p:txBody>
      </p:sp>
      <p:sp>
        <p:nvSpPr>
          <p:cNvPr id="9" name="TextBox 8">
            <a:extLst>
              <a:ext uri="{FF2B5EF4-FFF2-40B4-BE49-F238E27FC236}">
                <a16:creationId xmlns:a16="http://schemas.microsoft.com/office/drawing/2014/main" id="{EC9BBF09-60ED-4901-AC96-2E6348358870}"/>
              </a:ext>
            </a:extLst>
          </p:cNvPr>
          <p:cNvSpPr txBox="1"/>
          <p:nvPr/>
        </p:nvSpPr>
        <p:spPr>
          <a:xfrm>
            <a:off x="5572536" y="5929211"/>
            <a:ext cx="1364974" cy="400110"/>
          </a:xfrm>
          <a:prstGeom prst="rect">
            <a:avLst/>
          </a:prstGeom>
          <a:noFill/>
        </p:spPr>
        <p:txBody>
          <a:bodyPr wrap="square" rtlCol="0">
            <a:spAutoFit/>
          </a:bodyPr>
          <a:lstStyle/>
          <a:p>
            <a:r>
              <a:rPr lang="ar-EG" sz="2000" b="1" dirty="0"/>
              <a:t>التوبة     </a:t>
            </a:r>
            <a:endParaRPr lang="en-US" sz="2000" b="1" dirty="0"/>
          </a:p>
        </p:txBody>
      </p:sp>
    </p:spTree>
    <p:extLst>
      <p:ext uri="{BB962C8B-B14F-4D97-AF65-F5344CB8AC3E}">
        <p14:creationId xmlns:p14="http://schemas.microsoft.com/office/powerpoint/2010/main" val="35807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61C7-CDFF-4BD8-A8C5-5573BD1114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00E140-C987-41DC-AF83-A6E0645ADB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E7A711-578A-4B07-A9CC-A8FE6635D852}"/>
              </a:ext>
            </a:extLst>
          </p:cNvPr>
          <p:cNvPicPr>
            <a:picLocks noChangeAspect="1"/>
          </p:cNvPicPr>
          <p:nvPr/>
        </p:nvPicPr>
        <p:blipFill>
          <a:blip r:embed="rId2"/>
          <a:stretch>
            <a:fillRect/>
          </a:stretch>
        </p:blipFill>
        <p:spPr>
          <a:xfrm>
            <a:off x="477078" y="538142"/>
            <a:ext cx="11224591" cy="5783145"/>
          </a:xfrm>
          <a:prstGeom prst="rect">
            <a:avLst/>
          </a:prstGeom>
        </p:spPr>
      </p:pic>
    </p:spTree>
    <p:extLst>
      <p:ext uri="{BB962C8B-B14F-4D97-AF65-F5344CB8AC3E}">
        <p14:creationId xmlns:p14="http://schemas.microsoft.com/office/powerpoint/2010/main" val="1983389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15D7-3DDE-4911-B33A-3CD25624D80E}"/>
              </a:ext>
            </a:extLst>
          </p:cNvPr>
          <p:cNvSpPr>
            <a:spLocks noGrp="1"/>
          </p:cNvSpPr>
          <p:nvPr>
            <p:ph type="title"/>
          </p:nvPr>
        </p:nvSpPr>
        <p:spPr/>
        <p:txBody>
          <a:bodyPr/>
          <a:lstStyle/>
          <a:p>
            <a:endParaRPr lang="en-US" dirty="0"/>
          </a:p>
        </p:txBody>
      </p:sp>
      <p:sp>
        <p:nvSpPr>
          <p:cNvPr id="4" name="Rectangle 2">
            <a:extLst>
              <a:ext uri="{FF2B5EF4-FFF2-40B4-BE49-F238E27FC236}">
                <a16:creationId xmlns:a16="http://schemas.microsoft.com/office/drawing/2014/main" id="{7C2DE6A4-9127-42B4-A98D-761B10045BB4}"/>
              </a:ext>
            </a:extLst>
          </p:cNvPr>
          <p:cNvSpPr txBox="1">
            <a:spLocks noChangeArrowheads="1"/>
          </p:cNvSpPr>
          <p:nvPr/>
        </p:nvSpPr>
        <p:spPr>
          <a:xfrm>
            <a:off x="483705" y="485570"/>
            <a:ext cx="1605443" cy="1698625"/>
          </a:xfrm>
          <a:prstGeom prst="rect">
            <a:avLst/>
          </a:prstGeom>
          <a:gradFill rotWithShape="1">
            <a:gsLst>
              <a:gs pos="0">
                <a:srgbClr val="660033"/>
              </a:gs>
              <a:gs pos="100000">
                <a:srgbClr val="2F0018"/>
              </a:gs>
            </a:gsLst>
            <a:path path="shape">
              <a:fillToRect l="50000" t="50000" r="50000" b="50000"/>
            </a:path>
          </a:gradFill>
          <a:ln>
            <a:solidFill>
              <a:schemeClr val="tx1"/>
            </a:solidFill>
            <a:miter lim="800000"/>
            <a:headEnd/>
            <a:tailEnd/>
          </a:ln>
          <a:effectLst/>
        </p:spPr>
        <p:txBody>
          <a:bodyPr vert="horz" lIns="91440" tIns="45720" rIns="91440" bIns="45720" rtlCol="0" anchor="ctr" anchorCtr="1">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200" dirty="0">
                <a:solidFill>
                  <a:schemeClr val="bg1"/>
                </a:solidFill>
                <a:latin typeface="+mn-lt"/>
                <a:ea typeface="+mn-ea"/>
                <a:cs typeface="+mn-cs"/>
              </a:rPr>
              <a:t>The Passover</a:t>
            </a:r>
          </a:p>
        </p:txBody>
      </p:sp>
      <p:sp>
        <p:nvSpPr>
          <p:cNvPr id="5" name="Rectangle 3">
            <a:extLst>
              <a:ext uri="{FF2B5EF4-FFF2-40B4-BE49-F238E27FC236}">
                <a16:creationId xmlns:a16="http://schemas.microsoft.com/office/drawing/2014/main" id="{BE81337B-117E-48DC-84C7-D60733C817B5}"/>
              </a:ext>
            </a:extLst>
          </p:cNvPr>
          <p:cNvSpPr txBox="1">
            <a:spLocks noChangeArrowheads="1"/>
          </p:cNvSpPr>
          <p:nvPr/>
        </p:nvSpPr>
        <p:spPr>
          <a:xfrm>
            <a:off x="483704" y="2176669"/>
            <a:ext cx="6281799" cy="1447800"/>
          </a:xfrm>
          <a:prstGeom prst="rect">
            <a:avLst/>
          </a:prstGeom>
          <a:gradFill rotWithShape="1">
            <a:gsLst>
              <a:gs pos="0">
                <a:schemeClr val="bg2"/>
              </a:gs>
              <a:gs pos="100000">
                <a:schemeClr val="bg2">
                  <a:gamma/>
                  <a:shade val="46275"/>
                  <a:invGamma/>
                </a:schemeClr>
              </a:gs>
            </a:gsLst>
            <a:path path="shape">
              <a:fillToRect l="50000" t="50000" r="50000" b="50000"/>
            </a:path>
          </a:gradFill>
          <a:ln>
            <a:solidFill>
              <a:schemeClr val="tx1"/>
            </a:solidFill>
            <a:miter lim="800000"/>
            <a:headEnd/>
            <a:tailEnd/>
          </a:ln>
        </p:spPr>
        <p:txBody>
          <a:bodyPr vert="horz" lIns="91440" tIns="45720" rIns="91440" bIns="45720" rtlCol="0" anchor="ctr" anchorCtr="1">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defRPr/>
            </a:pPr>
            <a:r>
              <a:rPr lang="en-US" dirty="0">
                <a:solidFill>
                  <a:schemeClr val="tx1"/>
                </a:solidFill>
              </a:rPr>
              <a:t>All in one season (beginning of the year) followed by a season of no celebrations. </a:t>
            </a:r>
            <a:endParaRPr lang="en-US" altLang="en-US" dirty="0">
              <a:solidFill>
                <a:schemeClr val="tx1"/>
              </a:solidFill>
            </a:endParaRPr>
          </a:p>
        </p:txBody>
      </p:sp>
      <p:sp>
        <p:nvSpPr>
          <p:cNvPr id="6" name="Rectangle 4">
            <a:extLst>
              <a:ext uri="{FF2B5EF4-FFF2-40B4-BE49-F238E27FC236}">
                <a16:creationId xmlns:a16="http://schemas.microsoft.com/office/drawing/2014/main" id="{C94CA837-F364-41B6-BF40-AB2DF779BEC5}"/>
              </a:ext>
            </a:extLst>
          </p:cNvPr>
          <p:cNvSpPr>
            <a:spLocks noChangeArrowheads="1"/>
          </p:cNvSpPr>
          <p:nvPr/>
        </p:nvSpPr>
        <p:spPr bwMode="auto">
          <a:xfrm>
            <a:off x="2080790" y="490331"/>
            <a:ext cx="1554013" cy="1693864"/>
          </a:xfrm>
          <a:prstGeom prst="rect">
            <a:avLst/>
          </a:prstGeom>
          <a:gradFill rotWithShape="1">
            <a:gsLst>
              <a:gs pos="0">
                <a:srgbClr val="660033"/>
              </a:gs>
              <a:gs pos="100000">
                <a:srgbClr val="2F001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pPr algn="ctr">
              <a:spcAft>
                <a:spcPts val="600"/>
              </a:spcAft>
              <a:buClr>
                <a:schemeClr val="accent1"/>
              </a:buClr>
              <a:buSzPct val="115000"/>
              <a:defRPr/>
            </a:pPr>
            <a:r>
              <a:rPr lang="en-US" sz="2200" dirty="0">
                <a:solidFill>
                  <a:schemeClr val="bg1"/>
                </a:solidFill>
                <a:latin typeface="+mn-lt"/>
              </a:rPr>
              <a:t>Unleavened Bread</a:t>
            </a:r>
          </a:p>
          <a:p>
            <a:pPr algn="ctr">
              <a:spcAft>
                <a:spcPts val="600"/>
              </a:spcAft>
              <a:buClr>
                <a:schemeClr val="accent1"/>
              </a:buClr>
              <a:buSzPct val="115000"/>
              <a:defRPr/>
            </a:pPr>
            <a:endParaRPr lang="en-US" altLang="en-US" sz="2400" dirty="0">
              <a:solidFill>
                <a:schemeClr val="bg1"/>
              </a:solidFill>
              <a:latin typeface="+mn-lt"/>
            </a:endParaRPr>
          </a:p>
        </p:txBody>
      </p:sp>
      <p:sp>
        <p:nvSpPr>
          <p:cNvPr id="7" name="Rectangle 5">
            <a:extLst>
              <a:ext uri="{FF2B5EF4-FFF2-40B4-BE49-F238E27FC236}">
                <a16:creationId xmlns:a16="http://schemas.microsoft.com/office/drawing/2014/main" id="{2562E6DE-7158-4861-8D28-2672C0DF70FA}"/>
              </a:ext>
            </a:extLst>
          </p:cNvPr>
          <p:cNvSpPr>
            <a:spLocks noChangeArrowheads="1"/>
          </p:cNvSpPr>
          <p:nvPr/>
        </p:nvSpPr>
        <p:spPr bwMode="auto">
          <a:xfrm>
            <a:off x="3637580" y="486844"/>
            <a:ext cx="1567351" cy="1698625"/>
          </a:xfrm>
          <a:prstGeom prst="rect">
            <a:avLst/>
          </a:prstGeom>
          <a:gradFill rotWithShape="1">
            <a:gsLst>
              <a:gs pos="0">
                <a:srgbClr val="660033"/>
              </a:gs>
              <a:gs pos="100000">
                <a:srgbClr val="2F001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pPr algn="ctr">
              <a:spcAft>
                <a:spcPts val="600"/>
              </a:spcAft>
              <a:buClr>
                <a:schemeClr val="accent1"/>
              </a:buClr>
              <a:buSzPct val="115000"/>
              <a:defRPr/>
            </a:pPr>
            <a:endParaRPr lang="en-US" sz="2400" dirty="0">
              <a:solidFill>
                <a:schemeClr val="bg1"/>
              </a:solidFill>
              <a:latin typeface="+mn-lt"/>
            </a:endParaRPr>
          </a:p>
          <a:p>
            <a:pPr algn="ctr">
              <a:spcAft>
                <a:spcPts val="600"/>
              </a:spcAft>
              <a:buClr>
                <a:schemeClr val="accent1"/>
              </a:buClr>
              <a:buSzPct val="115000"/>
              <a:defRPr/>
            </a:pPr>
            <a:endParaRPr lang="en-US" sz="2400" dirty="0">
              <a:solidFill>
                <a:schemeClr val="bg1"/>
              </a:solidFill>
              <a:latin typeface="+mn-lt"/>
            </a:endParaRPr>
          </a:p>
          <a:p>
            <a:pPr algn="ctr">
              <a:spcAft>
                <a:spcPts val="600"/>
              </a:spcAft>
              <a:buClr>
                <a:schemeClr val="accent1"/>
              </a:buClr>
              <a:buSzPct val="115000"/>
              <a:defRPr/>
            </a:pPr>
            <a:r>
              <a:rPr lang="en-US" sz="2200" dirty="0">
                <a:solidFill>
                  <a:schemeClr val="bg1"/>
                </a:solidFill>
                <a:latin typeface="+mn-lt"/>
              </a:rPr>
              <a:t>The      First-fruits</a:t>
            </a:r>
          </a:p>
          <a:p>
            <a:pPr algn="ctr">
              <a:spcAft>
                <a:spcPts val="600"/>
              </a:spcAft>
              <a:buClr>
                <a:schemeClr val="accent1"/>
              </a:buClr>
              <a:buSzPct val="115000"/>
              <a:defRPr/>
            </a:pPr>
            <a:r>
              <a:rPr lang="en-US" sz="1600" b="0" i="0" dirty="0">
                <a:solidFill>
                  <a:schemeClr val="bg1"/>
                </a:solidFill>
                <a:effectLst/>
                <a:latin typeface="Trebuchet MS" panose="020B0603020202020204" pitchFamily="34" charset="0"/>
              </a:rPr>
              <a:t> </a:t>
            </a:r>
          </a:p>
        </p:txBody>
      </p:sp>
      <p:sp>
        <p:nvSpPr>
          <p:cNvPr id="8" name="Rectangle 6">
            <a:extLst>
              <a:ext uri="{FF2B5EF4-FFF2-40B4-BE49-F238E27FC236}">
                <a16:creationId xmlns:a16="http://schemas.microsoft.com/office/drawing/2014/main" id="{2B8D29F0-EE73-4DA9-A35A-DDE0209CD3E6}"/>
              </a:ext>
            </a:extLst>
          </p:cNvPr>
          <p:cNvSpPr>
            <a:spLocks noChangeArrowheads="1"/>
          </p:cNvSpPr>
          <p:nvPr/>
        </p:nvSpPr>
        <p:spPr bwMode="auto">
          <a:xfrm>
            <a:off x="6746454" y="490331"/>
            <a:ext cx="1705941" cy="1698625"/>
          </a:xfrm>
          <a:prstGeom prst="rect">
            <a:avLst/>
          </a:prstGeom>
          <a:gradFill rotWithShape="1">
            <a:gsLst>
              <a:gs pos="0">
                <a:srgbClr val="660033"/>
              </a:gs>
              <a:gs pos="100000">
                <a:srgbClr val="2F001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r>
              <a:rPr lang="en-US" sz="2200" dirty="0">
                <a:solidFill>
                  <a:schemeClr val="bg1"/>
                </a:solidFill>
                <a:latin typeface="+mn-lt"/>
              </a:rPr>
              <a:t>The Trumpets</a:t>
            </a:r>
            <a:endParaRPr lang="en-US" altLang="en-US" sz="2200" dirty="0">
              <a:ln w="3175" cmpd="sng">
                <a:noFill/>
              </a:ln>
              <a:solidFill>
                <a:schemeClr val="bg1"/>
              </a:solidFill>
              <a:latin typeface="+mn-lt"/>
            </a:endParaRPr>
          </a:p>
          <a:p>
            <a:endParaRPr lang="en-US" altLang="en-US" sz="2400" dirty="0">
              <a:ln w="3175" cmpd="sng">
                <a:noFill/>
              </a:ln>
              <a:solidFill>
                <a:schemeClr val="bg1"/>
              </a:solidFill>
              <a:latin typeface="+mn-lt"/>
            </a:endParaRPr>
          </a:p>
        </p:txBody>
      </p:sp>
      <p:sp>
        <p:nvSpPr>
          <p:cNvPr id="11" name="Rectangle 13">
            <a:extLst>
              <a:ext uri="{FF2B5EF4-FFF2-40B4-BE49-F238E27FC236}">
                <a16:creationId xmlns:a16="http://schemas.microsoft.com/office/drawing/2014/main" id="{E34D62B5-3401-4E35-A7C7-7AC93AAA8C69}"/>
              </a:ext>
            </a:extLst>
          </p:cNvPr>
          <p:cNvSpPr>
            <a:spLocks noChangeArrowheads="1"/>
          </p:cNvSpPr>
          <p:nvPr/>
        </p:nvSpPr>
        <p:spPr bwMode="auto">
          <a:xfrm>
            <a:off x="6765504" y="2184195"/>
            <a:ext cx="4990186" cy="14478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a:defRPr/>
            </a:pPr>
            <a:r>
              <a:rPr lang="en-US" sz="2400" dirty="0">
                <a:latin typeface="+mn-lt"/>
              </a:rPr>
              <a:t>All in one season followed by a no celebrations till the end of the year. </a:t>
            </a:r>
            <a:endParaRPr lang="en-US" altLang="en-US" sz="2400" dirty="0">
              <a:latin typeface="+mn-lt"/>
            </a:endParaRPr>
          </a:p>
        </p:txBody>
      </p:sp>
      <p:sp>
        <p:nvSpPr>
          <p:cNvPr id="12" name="Rectangle 14">
            <a:extLst>
              <a:ext uri="{FF2B5EF4-FFF2-40B4-BE49-F238E27FC236}">
                <a16:creationId xmlns:a16="http://schemas.microsoft.com/office/drawing/2014/main" id="{9F705BCF-368E-4E7E-910D-23C401C38EC4}"/>
              </a:ext>
            </a:extLst>
          </p:cNvPr>
          <p:cNvSpPr>
            <a:spLocks noChangeArrowheads="1"/>
          </p:cNvSpPr>
          <p:nvPr/>
        </p:nvSpPr>
        <p:spPr bwMode="auto">
          <a:xfrm>
            <a:off x="483705" y="3624469"/>
            <a:ext cx="6281799" cy="10668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800" dirty="0">
                <a:latin typeface="+mn-lt"/>
              </a:rPr>
              <a:t>Remembrance / Past</a:t>
            </a:r>
          </a:p>
        </p:txBody>
      </p:sp>
      <p:sp>
        <p:nvSpPr>
          <p:cNvPr id="14" name="Rectangle 16">
            <a:extLst>
              <a:ext uri="{FF2B5EF4-FFF2-40B4-BE49-F238E27FC236}">
                <a16:creationId xmlns:a16="http://schemas.microsoft.com/office/drawing/2014/main" id="{4DEFBF39-58BF-43D9-88BD-312FDAB0323F}"/>
              </a:ext>
            </a:extLst>
          </p:cNvPr>
          <p:cNvSpPr>
            <a:spLocks noChangeArrowheads="1"/>
          </p:cNvSpPr>
          <p:nvPr/>
        </p:nvSpPr>
        <p:spPr bwMode="auto">
          <a:xfrm>
            <a:off x="483705" y="4691269"/>
            <a:ext cx="1605443" cy="9906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000" dirty="0">
                <a:latin typeface="+mn-lt"/>
              </a:rPr>
              <a:t>The crucifixion</a:t>
            </a:r>
          </a:p>
        </p:txBody>
      </p:sp>
      <p:sp>
        <p:nvSpPr>
          <p:cNvPr id="15" name="Rectangle 17">
            <a:extLst>
              <a:ext uri="{FF2B5EF4-FFF2-40B4-BE49-F238E27FC236}">
                <a16:creationId xmlns:a16="http://schemas.microsoft.com/office/drawing/2014/main" id="{A5060E86-ADEB-40EA-82F4-1E1CE89AC628}"/>
              </a:ext>
            </a:extLst>
          </p:cNvPr>
          <p:cNvSpPr>
            <a:spLocks noChangeArrowheads="1"/>
          </p:cNvSpPr>
          <p:nvPr/>
        </p:nvSpPr>
        <p:spPr bwMode="auto">
          <a:xfrm>
            <a:off x="6755154" y="4691269"/>
            <a:ext cx="1734773" cy="101056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000" dirty="0">
                <a:latin typeface="+mn-lt"/>
              </a:rPr>
              <a:t>The trumpet blast</a:t>
            </a:r>
          </a:p>
        </p:txBody>
      </p:sp>
      <p:sp>
        <p:nvSpPr>
          <p:cNvPr id="16" name="Rectangle 18">
            <a:extLst>
              <a:ext uri="{FF2B5EF4-FFF2-40B4-BE49-F238E27FC236}">
                <a16:creationId xmlns:a16="http://schemas.microsoft.com/office/drawing/2014/main" id="{A9872DC8-30B0-46FA-AC1A-D61C62AAE435}"/>
              </a:ext>
            </a:extLst>
          </p:cNvPr>
          <p:cNvSpPr>
            <a:spLocks noChangeArrowheads="1"/>
          </p:cNvSpPr>
          <p:nvPr/>
        </p:nvSpPr>
        <p:spPr bwMode="auto">
          <a:xfrm>
            <a:off x="2089148" y="4695033"/>
            <a:ext cx="1605443" cy="9906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000" dirty="0">
                <a:latin typeface="+mn-lt"/>
              </a:rPr>
              <a:t>Redemption of sins</a:t>
            </a:r>
          </a:p>
        </p:txBody>
      </p:sp>
      <p:sp>
        <p:nvSpPr>
          <p:cNvPr id="20" name="Rectangle 6">
            <a:extLst>
              <a:ext uri="{FF2B5EF4-FFF2-40B4-BE49-F238E27FC236}">
                <a16:creationId xmlns:a16="http://schemas.microsoft.com/office/drawing/2014/main" id="{24077D1B-03E8-40AE-ACBF-5DD025E48D55}"/>
              </a:ext>
            </a:extLst>
          </p:cNvPr>
          <p:cNvSpPr>
            <a:spLocks noChangeArrowheads="1"/>
          </p:cNvSpPr>
          <p:nvPr/>
        </p:nvSpPr>
        <p:spPr bwMode="auto">
          <a:xfrm>
            <a:off x="8422040" y="490331"/>
            <a:ext cx="1681950" cy="1686191"/>
          </a:xfrm>
          <a:prstGeom prst="rect">
            <a:avLst/>
          </a:prstGeom>
          <a:gradFill rotWithShape="1">
            <a:gsLst>
              <a:gs pos="0">
                <a:srgbClr val="660033"/>
              </a:gs>
              <a:gs pos="100000">
                <a:srgbClr val="2F001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pPr algn="ctr" eaLnBrk="1" hangingPunct="1">
              <a:defRPr/>
            </a:pPr>
            <a:r>
              <a:rPr lang="en-US" sz="2200" dirty="0">
                <a:solidFill>
                  <a:schemeClr val="bg1"/>
                </a:solidFill>
                <a:latin typeface="+mn-lt"/>
              </a:rPr>
              <a:t>The Day of Atonement</a:t>
            </a:r>
          </a:p>
          <a:p>
            <a:pPr algn="ctr" eaLnBrk="1" hangingPunct="1">
              <a:defRPr/>
            </a:pPr>
            <a:endParaRPr lang="en-US" altLang="en-US" sz="2400" dirty="0">
              <a:latin typeface="+mn-lt"/>
            </a:endParaRPr>
          </a:p>
        </p:txBody>
      </p:sp>
      <p:sp>
        <p:nvSpPr>
          <p:cNvPr id="23" name="Rectangle 17">
            <a:extLst>
              <a:ext uri="{FF2B5EF4-FFF2-40B4-BE49-F238E27FC236}">
                <a16:creationId xmlns:a16="http://schemas.microsoft.com/office/drawing/2014/main" id="{095AA5F1-0B41-4B84-9A46-93458487564A}"/>
              </a:ext>
            </a:extLst>
          </p:cNvPr>
          <p:cNvSpPr>
            <a:spLocks noChangeArrowheads="1"/>
          </p:cNvSpPr>
          <p:nvPr/>
        </p:nvSpPr>
        <p:spPr bwMode="auto">
          <a:xfrm>
            <a:off x="8452395" y="4691268"/>
            <a:ext cx="1650457" cy="1010561"/>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000" dirty="0">
                <a:latin typeface="+mn-lt"/>
              </a:rPr>
              <a:t>Final salvation of the bodies </a:t>
            </a:r>
          </a:p>
        </p:txBody>
      </p:sp>
      <p:sp>
        <p:nvSpPr>
          <p:cNvPr id="24" name="Rectangle 20">
            <a:extLst>
              <a:ext uri="{FF2B5EF4-FFF2-40B4-BE49-F238E27FC236}">
                <a16:creationId xmlns:a16="http://schemas.microsoft.com/office/drawing/2014/main" id="{D634AF5D-C6CF-48E2-938F-331289397BD8}"/>
              </a:ext>
            </a:extLst>
          </p:cNvPr>
          <p:cNvSpPr>
            <a:spLocks noChangeArrowheads="1"/>
          </p:cNvSpPr>
          <p:nvPr/>
        </p:nvSpPr>
        <p:spPr bwMode="auto">
          <a:xfrm>
            <a:off x="483704" y="5681869"/>
            <a:ext cx="6300281" cy="6858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a:defRPr/>
            </a:pPr>
            <a:r>
              <a:rPr lang="en-US" altLang="en-US" sz="2800" dirty="0">
                <a:latin typeface="+mn-lt"/>
              </a:rPr>
              <a:t>Christ’s redemption and the church</a:t>
            </a:r>
          </a:p>
        </p:txBody>
      </p:sp>
      <p:sp>
        <p:nvSpPr>
          <p:cNvPr id="25" name="Rectangle 5">
            <a:extLst>
              <a:ext uri="{FF2B5EF4-FFF2-40B4-BE49-F238E27FC236}">
                <a16:creationId xmlns:a16="http://schemas.microsoft.com/office/drawing/2014/main" id="{A8EF52E0-2ECC-44CA-8764-F0A64E85F20B}"/>
              </a:ext>
            </a:extLst>
          </p:cNvPr>
          <p:cNvSpPr>
            <a:spLocks noChangeArrowheads="1"/>
          </p:cNvSpPr>
          <p:nvPr/>
        </p:nvSpPr>
        <p:spPr bwMode="auto">
          <a:xfrm>
            <a:off x="5183236" y="490331"/>
            <a:ext cx="1613872" cy="1698625"/>
          </a:xfrm>
          <a:prstGeom prst="rect">
            <a:avLst/>
          </a:prstGeom>
          <a:gradFill rotWithShape="1">
            <a:gsLst>
              <a:gs pos="0">
                <a:srgbClr val="660033"/>
              </a:gs>
              <a:gs pos="100000">
                <a:srgbClr val="2F001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r>
              <a:rPr lang="en-US" sz="2200" dirty="0">
                <a:solidFill>
                  <a:schemeClr val="bg1"/>
                </a:solidFill>
                <a:latin typeface="+mn-lt"/>
              </a:rPr>
              <a:t>The Pentecost</a:t>
            </a:r>
            <a:endParaRPr lang="en-US" altLang="en-US" sz="2200" dirty="0">
              <a:ln w="3175" cmpd="sng">
                <a:noFill/>
              </a:ln>
              <a:solidFill>
                <a:schemeClr val="bg1"/>
              </a:solidFill>
              <a:latin typeface="+mn-lt"/>
            </a:endParaRPr>
          </a:p>
          <a:p>
            <a:endParaRPr lang="en-US" altLang="en-US" sz="2400" dirty="0">
              <a:ln w="3175" cmpd="sng">
                <a:noFill/>
              </a:ln>
              <a:solidFill>
                <a:schemeClr val="bg1"/>
              </a:solidFill>
              <a:latin typeface="+mn-lt"/>
            </a:endParaRPr>
          </a:p>
        </p:txBody>
      </p:sp>
      <p:sp>
        <p:nvSpPr>
          <p:cNvPr id="27" name="Rectangle 6">
            <a:extLst>
              <a:ext uri="{FF2B5EF4-FFF2-40B4-BE49-F238E27FC236}">
                <a16:creationId xmlns:a16="http://schemas.microsoft.com/office/drawing/2014/main" id="{267C82DF-1F5E-4B14-AE69-C9F829F28744}"/>
              </a:ext>
            </a:extLst>
          </p:cNvPr>
          <p:cNvSpPr>
            <a:spLocks noChangeArrowheads="1"/>
          </p:cNvSpPr>
          <p:nvPr/>
        </p:nvSpPr>
        <p:spPr bwMode="auto">
          <a:xfrm>
            <a:off x="10068233" y="485570"/>
            <a:ext cx="1684680" cy="1698625"/>
          </a:xfrm>
          <a:prstGeom prst="rect">
            <a:avLst/>
          </a:prstGeom>
          <a:gradFill rotWithShape="1">
            <a:gsLst>
              <a:gs pos="0">
                <a:srgbClr val="660033"/>
              </a:gs>
              <a:gs pos="100000">
                <a:srgbClr val="2F001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3600">
                <a:solidFill>
                  <a:schemeClr val="tx2"/>
                </a:solidFill>
                <a:latin typeface="Arial" panose="020B0604020202020204" pitchFamily="34" charset="0"/>
              </a:defRPr>
            </a:lvl1pPr>
            <a:lvl2pPr marL="742950" indent="-285750" algn="ctr">
              <a:defRPr sz="3600">
                <a:solidFill>
                  <a:schemeClr val="tx2"/>
                </a:solidFill>
                <a:latin typeface="Arial" panose="020B0604020202020204" pitchFamily="34" charset="0"/>
              </a:defRPr>
            </a:lvl2pPr>
            <a:lvl3pPr marL="1143000" indent="-228600" algn="ctr">
              <a:defRPr sz="3600">
                <a:solidFill>
                  <a:schemeClr val="tx2"/>
                </a:solidFill>
                <a:latin typeface="Arial" panose="020B0604020202020204" pitchFamily="34" charset="0"/>
              </a:defRPr>
            </a:lvl3pPr>
            <a:lvl4pPr marL="1600200" indent="-228600" algn="ctr">
              <a:defRPr sz="3600">
                <a:solidFill>
                  <a:schemeClr val="tx2"/>
                </a:solidFill>
                <a:latin typeface="Arial" panose="020B0604020202020204" pitchFamily="34" charset="0"/>
              </a:defRPr>
            </a:lvl4pPr>
            <a:lvl5pPr marL="2057400" indent="-228600" algn="ctr">
              <a:defRPr sz="3600">
                <a:solidFill>
                  <a:schemeClr val="tx2"/>
                </a:solidFill>
                <a:latin typeface="Arial" panose="020B0604020202020204" pitchFamily="34" charset="0"/>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defRPr>
            </a:lvl9pPr>
          </a:lstStyle>
          <a:p>
            <a:r>
              <a:rPr lang="en-US" sz="2200" dirty="0">
                <a:solidFill>
                  <a:schemeClr val="bg1"/>
                </a:solidFill>
                <a:latin typeface="+mn-lt"/>
              </a:rPr>
              <a:t>The Tabernacles</a:t>
            </a:r>
          </a:p>
          <a:p>
            <a:endParaRPr lang="en-US" altLang="en-US" sz="2400" dirty="0">
              <a:ln w="3175" cmpd="sng">
                <a:noFill/>
              </a:ln>
              <a:solidFill>
                <a:schemeClr val="bg1"/>
              </a:solidFill>
              <a:latin typeface="+mn-lt"/>
            </a:endParaRPr>
          </a:p>
        </p:txBody>
      </p:sp>
      <p:sp>
        <p:nvSpPr>
          <p:cNvPr id="29" name="Rectangle 14">
            <a:extLst>
              <a:ext uri="{FF2B5EF4-FFF2-40B4-BE49-F238E27FC236}">
                <a16:creationId xmlns:a16="http://schemas.microsoft.com/office/drawing/2014/main" id="{86A082AA-C521-41F2-89B1-D4E5294B0090}"/>
              </a:ext>
            </a:extLst>
          </p:cNvPr>
          <p:cNvSpPr>
            <a:spLocks noGrp="1" noChangeArrowheads="1"/>
          </p:cNvSpPr>
          <p:nvPr>
            <p:ph idx="1"/>
          </p:nvPr>
        </p:nvSpPr>
        <p:spPr bwMode="auto">
          <a:xfrm>
            <a:off x="6771861" y="3619562"/>
            <a:ext cx="5002312" cy="1079234"/>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marL="0" indent="0" algn="ctr" eaLnBrk="1" hangingPunct="1">
              <a:buNone/>
              <a:defRPr/>
            </a:pPr>
            <a:r>
              <a:rPr lang="en-US" altLang="en-US" sz="2800" dirty="0">
                <a:latin typeface="+mn-lt"/>
              </a:rPr>
              <a:t>Awaiting / Future</a:t>
            </a:r>
          </a:p>
        </p:txBody>
      </p:sp>
      <p:sp>
        <p:nvSpPr>
          <p:cNvPr id="30" name="Rectangle 18">
            <a:extLst>
              <a:ext uri="{FF2B5EF4-FFF2-40B4-BE49-F238E27FC236}">
                <a16:creationId xmlns:a16="http://schemas.microsoft.com/office/drawing/2014/main" id="{90A8B680-7881-421C-94FC-E6B972C2F981}"/>
              </a:ext>
            </a:extLst>
          </p:cNvPr>
          <p:cNvSpPr>
            <a:spLocks noChangeArrowheads="1"/>
          </p:cNvSpPr>
          <p:nvPr/>
        </p:nvSpPr>
        <p:spPr bwMode="auto">
          <a:xfrm>
            <a:off x="3706732" y="4698796"/>
            <a:ext cx="1504541" cy="9906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000" dirty="0">
                <a:latin typeface="+mn-lt"/>
              </a:rPr>
              <a:t>The</a:t>
            </a:r>
            <a:r>
              <a:rPr lang="en-US" altLang="en-US" sz="2300" dirty="0">
                <a:latin typeface="+mn-lt"/>
              </a:rPr>
              <a:t> </a:t>
            </a:r>
            <a:r>
              <a:rPr lang="en-US" altLang="en-US" sz="2100" dirty="0">
                <a:latin typeface="+mn-lt"/>
              </a:rPr>
              <a:t>Resurrection</a:t>
            </a:r>
          </a:p>
        </p:txBody>
      </p:sp>
      <p:sp>
        <p:nvSpPr>
          <p:cNvPr id="31" name="Rectangle 18">
            <a:extLst>
              <a:ext uri="{FF2B5EF4-FFF2-40B4-BE49-F238E27FC236}">
                <a16:creationId xmlns:a16="http://schemas.microsoft.com/office/drawing/2014/main" id="{AE9C9B40-E6BF-405B-A5D3-18DE393D5E07}"/>
              </a:ext>
            </a:extLst>
          </p:cNvPr>
          <p:cNvSpPr>
            <a:spLocks noChangeArrowheads="1"/>
          </p:cNvSpPr>
          <p:nvPr/>
        </p:nvSpPr>
        <p:spPr bwMode="auto">
          <a:xfrm>
            <a:off x="5204931" y="4698796"/>
            <a:ext cx="1566916" cy="9906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300" dirty="0">
                <a:latin typeface="+mn-lt"/>
              </a:rPr>
              <a:t>The Pentecost</a:t>
            </a:r>
          </a:p>
        </p:txBody>
      </p:sp>
      <p:sp>
        <p:nvSpPr>
          <p:cNvPr id="32" name="Rectangle 17">
            <a:extLst>
              <a:ext uri="{FF2B5EF4-FFF2-40B4-BE49-F238E27FC236}">
                <a16:creationId xmlns:a16="http://schemas.microsoft.com/office/drawing/2014/main" id="{77FE547D-133D-47F9-A812-0A2285ED56B3}"/>
              </a:ext>
            </a:extLst>
          </p:cNvPr>
          <p:cNvSpPr>
            <a:spLocks noChangeArrowheads="1"/>
          </p:cNvSpPr>
          <p:nvPr/>
        </p:nvSpPr>
        <p:spPr bwMode="auto">
          <a:xfrm>
            <a:off x="10103989" y="4698796"/>
            <a:ext cx="1670183" cy="9906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eaLnBrk="1" hangingPunct="1">
              <a:defRPr/>
            </a:pPr>
            <a:r>
              <a:rPr lang="en-US" altLang="en-US" sz="2000" dirty="0">
                <a:latin typeface="+mn-lt"/>
              </a:rPr>
              <a:t>God dwells with men</a:t>
            </a:r>
          </a:p>
        </p:txBody>
      </p:sp>
      <p:sp>
        <p:nvSpPr>
          <p:cNvPr id="33" name="Rectangle 20">
            <a:extLst>
              <a:ext uri="{FF2B5EF4-FFF2-40B4-BE49-F238E27FC236}">
                <a16:creationId xmlns:a16="http://schemas.microsoft.com/office/drawing/2014/main" id="{F0356C10-AB9E-4E40-A6EF-3986AA123ECB}"/>
              </a:ext>
            </a:extLst>
          </p:cNvPr>
          <p:cNvSpPr>
            <a:spLocks noChangeArrowheads="1"/>
          </p:cNvSpPr>
          <p:nvPr/>
        </p:nvSpPr>
        <p:spPr bwMode="auto">
          <a:xfrm>
            <a:off x="6783985" y="5694303"/>
            <a:ext cx="4990188" cy="6858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p:spPr>
        <p:txBody>
          <a:bodyPr anchor="ctr" anchorCtr="1"/>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a:defRPr/>
            </a:pPr>
            <a:r>
              <a:rPr lang="en-US" altLang="en-US" sz="2800" dirty="0">
                <a:latin typeface="+mn-lt"/>
              </a:rPr>
              <a:t>Our blessed hope</a:t>
            </a:r>
          </a:p>
        </p:txBody>
      </p:sp>
    </p:spTree>
    <p:extLst>
      <p:ext uri="{BB962C8B-B14F-4D97-AF65-F5344CB8AC3E}">
        <p14:creationId xmlns:p14="http://schemas.microsoft.com/office/powerpoint/2010/main" val="425516998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AC0881-EA88-432B-86BB-4EB78D0EA8C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A1E945A-F8B2-4917-A3C0-E5FD0C7053C5}">
  <ds:schemaRefs>
    <ds:schemaRef ds:uri="http://schemas.microsoft.com/sharepoint/v3/contenttype/forms"/>
  </ds:schemaRefs>
</ds:datastoreItem>
</file>

<file path=customXml/itemProps3.xml><?xml version="1.0" encoding="utf-8"?>
<ds:datastoreItem xmlns:ds="http://schemas.openxmlformats.org/officeDocument/2006/customXml" ds:itemID="{6F027939-E3B8-41D6-8A67-A640CA8A50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Organic design</Template>
  <TotalTime>284</TotalTime>
  <Words>615</Words>
  <Application>Microsoft Office PowerPoint</Application>
  <PresentationFormat>Widescreen</PresentationFormat>
  <Paragraphs>114</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Garamond</vt:lpstr>
      <vt:lpstr>Trebuchet MS</vt:lpstr>
      <vt:lpstr>Organic</vt:lpstr>
      <vt:lpstr>Title Lorem Ipsum</vt:lpstr>
      <vt:lpstr>PowerPoint Presentation</vt:lpstr>
      <vt:lpstr>The first 3 books</vt:lpstr>
      <vt:lpstr>PowerPoint Presentation</vt:lpstr>
      <vt:lpstr>PowerPoint Presentation</vt:lpstr>
      <vt:lpstr>Finishing up Leviticus</vt:lpstr>
      <vt:lpstr>PowerPoint Presentation</vt:lpstr>
      <vt:lpstr>PowerPoint Presentation</vt:lpstr>
      <vt:lpstr>PowerPoint Presentation</vt:lpstr>
      <vt:lpstr>PowerPoint Presentation</vt:lpstr>
      <vt:lpstr>The book of Numbers</vt:lpstr>
      <vt:lpstr>Mount     Sinai</vt:lpstr>
      <vt:lpstr>The book of Numbers</vt:lpstr>
      <vt:lpstr>PowerPoint Presentation</vt:lpstr>
      <vt:lpstr>The book of Numbers</vt:lpstr>
      <vt:lpstr>The book of Numbers</vt:lpstr>
      <vt:lpstr>The book of Numbers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Wesam Saleh</dc:creator>
  <cp:lastModifiedBy>Wesam Saleh</cp:lastModifiedBy>
  <cp:revision>27</cp:revision>
  <dcterms:created xsi:type="dcterms:W3CDTF">2020-12-27T23:17:40Z</dcterms:created>
  <dcterms:modified xsi:type="dcterms:W3CDTF">2021-01-03T05:54:32Z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