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25"/>
  </p:notesMasterIdLst>
  <p:sldIdLst>
    <p:sldId id="284" r:id="rId5"/>
    <p:sldId id="286" r:id="rId6"/>
    <p:sldId id="609" r:id="rId7"/>
    <p:sldId id="287" r:id="rId8"/>
    <p:sldId id="613" r:id="rId9"/>
    <p:sldId id="606" r:id="rId10"/>
    <p:sldId id="283" r:id="rId11"/>
    <p:sldId id="615" r:id="rId12"/>
    <p:sldId id="616" r:id="rId13"/>
    <p:sldId id="617" r:id="rId14"/>
    <p:sldId id="618" r:id="rId15"/>
    <p:sldId id="620" r:id="rId16"/>
    <p:sldId id="619" r:id="rId17"/>
    <p:sldId id="622" r:id="rId18"/>
    <p:sldId id="621" r:id="rId19"/>
    <p:sldId id="623" r:id="rId20"/>
    <p:sldId id="624" r:id="rId21"/>
    <p:sldId id="625" r:id="rId22"/>
    <p:sldId id="627" r:id="rId23"/>
    <p:sldId id="628"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2626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72" d="100"/>
          <a:sy n="72"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sam Saleh" userId="fab82d10ff04ba9b" providerId="LiveId" clId="{D83985B5-D751-4742-B5D0-EF47DCB0A2F4}"/>
    <pc:docChg chg="undo redo custSel addSld delSld modSld sldOrd">
      <pc:chgData name="Wesam Saleh" userId="fab82d10ff04ba9b" providerId="LiveId" clId="{D83985B5-D751-4742-B5D0-EF47DCB0A2F4}" dt="2021-01-23T21:35:47.185" v="1614" actId="20577"/>
      <pc:docMkLst>
        <pc:docMk/>
      </pc:docMkLst>
      <pc:sldChg chg="modSp mod">
        <pc:chgData name="Wesam Saleh" userId="fab82d10ff04ba9b" providerId="LiveId" clId="{D83985B5-D751-4742-B5D0-EF47DCB0A2F4}" dt="2021-01-23T21:17:02.422" v="1558" actId="20577"/>
        <pc:sldMkLst>
          <pc:docMk/>
          <pc:sldMk cId="2047932431" sldId="609"/>
        </pc:sldMkLst>
        <pc:spChg chg="mod">
          <ac:chgData name="Wesam Saleh" userId="fab82d10ff04ba9b" providerId="LiveId" clId="{D83985B5-D751-4742-B5D0-EF47DCB0A2F4}" dt="2021-01-23T21:17:02.422" v="1558" actId="20577"/>
          <ac:spMkLst>
            <pc:docMk/>
            <pc:sldMk cId="2047932431" sldId="609"/>
            <ac:spMk id="4" creationId="{2D86B489-4A36-407D-BB0E-84A959DE933C}"/>
          </ac:spMkLst>
        </pc:spChg>
      </pc:sldChg>
      <pc:sldChg chg="modSp mod modAnim">
        <pc:chgData name="Wesam Saleh" userId="fab82d10ff04ba9b" providerId="LiveId" clId="{D83985B5-D751-4742-B5D0-EF47DCB0A2F4}" dt="2021-01-23T21:06:14.085" v="1261" actId="20577"/>
        <pc:sldMkLst>
          <pc:docMk/>
          <pc:sldMk cId="1585097284" sldId="615"/>
        </pc:sldMkLst>
        <pc:spChg chg="mod">
          <ac:chgData name="Wesam Saleh" userId="fab82d10ff04ba9b" providerId="LiveId" clId="{D83985B5-D751-4742-B5D0-EF47DCB0A2F4}" dt="2021-01-23T21:06:14.085" v="1261" actId="20577"/>
          <ac:spMkLst>
            <pc:docMk/>
            <pc:sldMk cId="1585097284" sldId="615"/>
            <ac:spMk id="3" creationId="{6C8D9A90-A18A-4FDF-BE62-6331DFACD11E}"/>
          </ac:spMkLst>
        </pc:spChg>
      </pc:sldChg>
      <pc:sldChg chg="modSp mod modAnim">
        <pc:chgData name="Wesam Saleh" userId="fab82d10ff04ba9b" providerId="LiveId" clId="{D83985B5-D751-4742-B5D0-EF47DCB0A2F4}" dt="2021-01-23T21:02:49.725" v="1230"/>
        <pc:sldMkLst>
          <pc:docMk/>
          <pc:sldMk cId="1561999541" sldId="616"/>
        </pc:sldMkLst>
        <pc:spChg chg="mod">
          <ac:chgData name="Wesam Saleh" userId="fab82d10ff04ba9b" providerId="LiveId" clId="{D83985B5-D751-4742-B5D0-EF47DCB0A2F4}" dt="2021-01-17T02:30:28.565" v="5" actId="13926"/>
          <ac:spMkLst>
            <pc:docMk/>
            <pc:sldMk cId="1561999541" sldId="616"/>
            <ac:spMk id="3" creationId="{F2FDC918-2DF4-44B8-89C7-5AC7D643BE5E}"/>
          </ac:spMkLst>
        </pc:spChg>
      </pc:sldChg>
      <pc:sldChg chg="modSp mod modAnim">
        <pc:chgData name="Wesam Saleh" userId="fab82d10ff04ba9b" providerId="LiveId" clId="{D83985B5-D751-4742-B5D0-EF47DCB0A2F4}" dt="2021-01-23T21:03:07.843" v="1232"/>
        <pc:sldMkLst>
          <pc:docMk/>
          <pc:sldMk cId="4052796583" sldId="617"/>
        </pc:sldMkLst>
        <pc:spChg chg="mod">
          <ac:chgData name="Wesam Saleh" userId="fab82d10ff04ba9b" providerId="LiveId" clId="{D83985B5-D751-4742-B5D0-EF47DCB0A2F4}" dt="2021-01-17T02:30:41.701" v="7" actId="13926"/>
          <ac:spMkLst>
            <pc:docMk/>
            <pc:sldMk cId="4052796583" sldId="617"/>
            <ac:spMk id="3" creationId="{DBC1C304-3FFD-476A-847C-BBBDD73B0ECE}"/>
          </ac:spMkLst>
        </pc:spChg>
      </pc:sldChg>
      <pc:sldChg chg="modSp mod modAnim">
        <pc:chgData name="Wesam Saleh" userId="fab82d10ff04ba9b" providerId="LiveId" clId="{D83985B5-D751-4742-B5D0-EF47DCB0A2F4}" dt="2021-01-23T21:03:21.929" v="1233"/>
        <pc:sldMkLst>
          <pc:docMk/>
          <pc:sldMk cId="3400021577" sldId="618"/>
        </pc:sldMkLst>
        <pc:spChg chg="mod">
          <ac:chgData name="Wesam Saleh" userId="fab82d10ff04ba9b" providerId="LiveId" clId="{D83985B5-D751-4742-B5D0-EF47DCB0A2F4}" dt="2021-01-17T02:31:08.476" v="8" actId="13926"/>
          <ac:spMkLst>
            <pc:docMk/>
            <pc:sldMk cId="3400021577" sldId="618"/>
            <ac:spMk id="3" creationId="{DBC1C304-3FFD-476A-847C-BBBDD73B0ECE}"/>
          </ac:spMkLst>
        </pc:spChg>
      </pc:sldChg>
      <pc:sldChg chg="modSp mod modAnim">
        <pc:chgData name="Wesam Saleh" userId="fab82d10ff04ba9b" providerId="LiveId" clId="{D83985B5-D751-4742-B5D0-EF47DCB0A2F4}" dt="2021-01-23T21:03:48.575" v="1235"/>
        <pc:sldMkLst>
          <pc:docMk/>
          <pc:sldMk cId="1687678936" sldId="619"/>
        </pc:sldMkLst>
        <pc:spChg chg="mod">
          <ac:chgData name="Wesam Saleh" userId="fab82d10ff04ba9b" providerId="LiveId" clId="{D83985B5-D751-4742-B5D0-EF47DCB0A2F4}" dt="2021-01-17T02:54:20.983" v="122" actId="20577"/>
          <ac:spMkLst>
            <pc:docMk/>
            <pc:sldMk cId="1687678936" sldId="619"/>
            <ac:spMk id="2" creationId="{FFF119D2-8FB5-4094-BF4D-F6747DDCF134}"/>
          </ac:spMkLst>
        </pc:spChg>
        <pc:spChg chg="mod">
          <ac:chgData name="Wesam Saleh" userId="fab82d10ff04ba9b" providerId="LiveId" clId="{D83985B5-D751-4742-B5D0-EF47DCB0A2F4}" dt="2021-01-17T02:31:44.771" v="11" actId="13926"/>
          <ac:spMkLst>
            <pc:docMk/>
            <pc:sldMk cId="1687678936" sldId="619"/>
            <ac:spMk id="3" creationId="{DBC1C304-3FFD-476A-847C-BBBDD73B0ECE}"/>
          </ac:spMkLst>
        </pc:spChg>
      </pc:sldChg>
      <pc:sldChg chg="modSp add mod ord modAnim">
        <pc:chgData name="Wesam Saleh" userId="fab82d10ff04ba9b" providerId="LiveId" clId="{D83985B5-D751-4742-B5D0-EF47DCB0A2F4}" dt="2021-01-23T21:03:35.673" v="1234"/>
        <pc:sldMkLst>
          <pc:docMk/>
          <pc:sldMk cId="3322990409" sldId="620"/>
        </pc:sldMkLst>
        <pc:spChg chg="mod">
          <ac:chgData name="Wesam Saleh" userId="fab82d10ff04ba9b" providerId="LiveId" clId="{D83985B5-D751-4742-B5D0-EF47DCB0A2F4}" dt="2021-01-17T02:36:47.757" v="18" actId="20577"/>
          <ac:spMkLst>
            <pc:docMk/>
            <pc:sldMk cId="3322990409" sldId="620"/>
            <ac:spMk id="2" creationId="{FFF119D2-8FB5-4094-BF4D-F6747DDCF134}"/>
          </ac:spMkLst>
        </pc:spChg>
        <pc:spChg chg="mod">
          <ac:chgData name="Wesam Saleh" userId="fab82d10ff04ba9b" providerId="LiveId" clId="{D83985B5-D751-4742-B5D0-EF47DCB0A2F4}" dt="2021-01-17T04:06:36.359" v="684" actId="14100"/>
          <ac:spMkLst>
            <pc:docMk/>
            <pc:sldMk cId="3322990409" sldId="620"/>
            <ac:spMk id="3" creationId="{DBC1C304-3FFD-476A-847C-BBBDD73B0ECE}"/>
          </ac:spMkLst>
        </pc:spChg>
      </pc:sldChg>
      <pc:sldChg chg="addSp delSp modSp mod modAnim">
        <pc:chgData name="Wesam Saleh" userId="fab82d10ff04ba9b" providerId="LiveId" clId="{D83985B5-D751-4742-B5D0-EF47DCB0A2F4}" dt="2021-01-23T21:31:48.711" v="1612" actId="20577"/>
        <pc:sldMkLst>
          <pc:docMk/>
          <pc:sldMk cId="3122799612" sldId="621"/>
        </pc:sldMkLst>
        <pc:spChg chg="mod">
          <ac:chgData name="Wesam Saleh" userId="fab82d10ff04ba9b" providerId="LiveId" clId="{D83985B5-D751-4742-B5D0-EF47DCB0A2F4}" dt="2021-01-17T03:30:03.559" v="338" actId="20577"/>
          <ac:spMkLst>
            <pc:docMk/>
            <pc:sldMk cId="3122799612" sldId="621"/>
            <ac:spMk id="2" creationId="{FFF119D2-8FB5-4094-BF4D-F6747DDCF134}"/>
          </ac:spMkLst>
        </pc:spChg>
        <pc:spChg chg="mod">
          <ac:chgData name="Wesam Saleh" userId="fab82d10ff04ba9b" providerId="LiveId" clId="{D83985B5-D751-4742-B5D0-EF47DCB0A2F4}" dt="2021-01-23T21:31:48.711" v="1612" actId="20577"/>
          <ac:spMkLst>
            <pc:docMk/>
            <pc:sldMk cId="3122799612" sldId="621"/>
            <ac:spMk id="3" creationId="{DBC1C304-3FFD-476A-847C-BBBDD73B0ECE}"/>
          </ac:spMkLst>
        </pc:spChg>
        <pc:spChg chg="add del">
          <ac:chgData name="Wesam Saleh" userId="fab82d10ff04ba9b" providerId="LiveId" clId="{D83985B5-D751-4742-B5D0-EF47DCB0A2F4}" dt="2021-01-17T03:23:12.768" v="324" actId="22"/>
          <ac:spMkLst>
            <pc:docMk/>
            <pc:sldMk cId="3122799612" sldId="621"/>
            <ac:spMk id="5" creationId="{EC42285B-585A-46B0-8B7B-AC48F88742C9}"/>
          </ac:spMkLst>
        </pc:spChg>
        <pc:spChg chg="add del">
          <ac:chgData name="Wesam Saleh" userId="fab82d10ff04ba9b" providerId="LiveId" clId="{D83985B5-D751-4742-B5D0-EF47DCB0A2F4}" dt="2021-01-17T03:23:20.434" v="326" actId="22"/>
          <ac:spMkLst>
            <pc:docMk/>
            <pc:sldMk cId="3122799612" sldId="621"/>
            <ac:spMk id="7" creationId="{0C5E0B33-AEE7-42C5-9210-DAA4E6C336DB}"/>
          </ac:spMkLst>
        </pc:spChg>
        <pc:spChg chg="add del">
          <ac:chgData name="Wesam Saleh" userId="fab82d10ff04ba9b" providerId="LiveId" clId="{D83985B5-D751-4742-B5D0-EF47DCB0A2F4}" dt="2021-01-17T03:24:36.828" v="335" actId="22"/>
          <ac:spMkLst>
            <pc:docMk/>
            <pc:sldMk cId="3122799612" sldId="621"/>
            <ac:spMk id="9" creationId="{5B9EAF61-3A8B-4A18-8A38-07C2B243DE41}"/>
          </ac:spMkLst>
        </pc:spChg>
      </pc:sldChg>
      <pc:sldChg chg="modSp add mod ord modAnim">
        <pc:chgData name="Wesam Saleh" userId="fab82d10ff04ba9b" providerId="LiveId" clId="{D83985B5-D751-4742-B5D0-EF47DCB0A2F4}" dt="2021-01-23T21:27:58.913" v="1596" actId="20577"/>
        <pc:sldMkLst>
          <pc:docMk/>
          <pc:sldMk cId="69086317" sldId="622"/>
        </pc:sldMkLst>
        <pc:spChg chg="mod">
          <ac:chgData name="Wesam Saleh" userId="fab82d10ff04ba9b" providerId="LiveId" clId="{D83985B5-D751-4742-B5D0-EF47DCB0A2F4}" dt="2021-01-23T21:27:58.913" v="1596" actId="20577"/>
          <ac:spMkLst>
            <pc:docMk/>
            <pc:sldMk cId="69086317" sldId="622"/>
            <ac:spMk id="3" creationId="{DBC1C304-3FFD-476A-847C-BBBDD73B0ECE}"/>
          </ac:spMkLst>
        </pc:spChg>
      </pc:sldChg>
      <pc:sldChg chg="modSp mod modAnim">
        <pc:chgData name="Wesam Saleh" userId="fab82d10ff04ba9b" providerId="LiveId" clId="{D83985B5-D751-4742-B5D0-EF47DCB0A2F4}" dt="2021-01-23T21:12:26.874" v="1387" actId="20577"/>
        <pc:sldMkLst>
          <pc:docMk/>
          <pc:sldMk cId="2968397029" sldId="623"/>
        </pc:sldMkLst>
        <pc:spChg chg="mod">
          <ac:chgData name="Wesam Saleh" userId="fab82d10ff04ba9b" providerId="LiveId" clId="{D83985B5-D751-4742-B5D0-EF47DCB0A2F4}" dt="2021-01-17T03:43:05.878" v="445" actId="20577"/>
          <ac:spMkLst>
            <pc:docMk/>
            <pc:sldMk cId="2968397029" sldId="623"/>
            <ac:spMk id="2" creationId="{FFF119D2-8FB5-4094-BF4D-F6747DDCF134}"/>
          </ac:spMkLst>
        </pc:spChg>
        <pc:spChg chg="mod">
          <ac:chgData name="Wesam Saleh" userId="fab82d10ff04ba9b" providerId="LiveId" clId="{D83985B5-D751-4742-B5D0-EF47DCB0A2F4}" dt="2021-01-23T21:12:26.874" v="1387" actId="20577"/>
          <ac:spMkLst>
            <pc:docMk/>
            <pc:sldMk cId="2968397029" sldId="623"/>
            <ac:spMk id="3" creationId="{DBC1C304-3FFD-476A-847C-BBBDD73B0ECE}"/>
          </ac:spMkLst>
        </pc:spChg>
      </pc:sldChg>
      <pc:sldChg chg="new del">
        <pc:chgData name="Wesam Saleh" userId="fab82d10ff04ba9b" providerId="LiveId" clId="{D83985B5-D751-4742-B5D0-EF47DCB0A2F4}" dt="2021-01-17T03:42:55.989" v="444" actId="47"/>
        <pc:sldMkLst>
          <pc:docMk/>
          <pc:sldMk cId="4131922828" sldId="623"/>
        </pc:sldMkLst>
      </pc:sldChg>
      <pc:sldChg chg="modSp mod modAnim">
        <pc:chgData name="Wesam Saleh" userId="fab82d10ff04ba9b" providerId="LiveId" clId="{D83985B5-D751-4742-B5D0-EF47DCB0A2F4}" dt="2021-01-23T21:13:10.723" v="1418" actId="20577"/>
        <pc:sldMkLst>
          <pc:docMk/>
          <pc:sldMk cId="3304857466" sldId="624"/>
        </pc:sldMkLst>
        <pc:spChg chg="mod">
          <ac:chgData name="Wesam Saleh" userId="fab82d10ff04ba9b" providerId="LiveId" clId="{D83985B5-D751-4742-B5D0-EF47DCB0A2F4}" dt="2021-01-17T03:51:15.778" v="591" actId="20577"/>
          <ac:spMkLst>
            <pc:docMk/>
            <pc:sldMk cId="3304857466" sldId="624"/>
            <ac:spMk id="2" creationId="{FFF119D2-8FB5-4094-BF4D-F6747DDCF134}"/>
          </ac:spMkLst>
        </pc:spChg>
        <pc:spChg chg="mod">
          <ac:chgData name="Wesam Saleh" userId="fab82d10ff04ba9b" providerId="LiveId" clId="{D83985B5-D751-4742-B5D0-EF47DCB0A2F4}" dt="2021-01-23T21:13:10.723" v="1418" actId="20577"/>
          <ac:spMkLst>
            <pc:docMk/>
            <pc:sldMk cId="3304857466" sldId="624"/>
            <ac:spMk id="3" creationId="{DBC1C304-3FFD-476A-847C-BBBDD73B0ECE}"/>
          </ac:spMkLst>
        </pc:spChg>
      </pc:sldChg>
      <pc:sldChg chg="modSp mod modAnim">
        <pc:chgData name="Wesam Saleh" userId="fab82d10ff04ba9b" providerId="LiveId" clId="{D83985B5-D751-4742-B5D0-EF47DCB0A2F4}" dt="2021-01-23T21:35:47.185" v="1614" actId="20577"/>
        <pc:sldMkLst>
          <pc:docMk/>
          <pc:sldMk cId="3401022840" sldId="625"/>
        </pc:sldMkLst>
        <pc:spChg chg="mod">
          <ac:chgData name="Wesam Saleh" userId="fab82d10ff04ba9b" providerId="LiveId" clId="{D83985B5-D751-4742-B5D0-EF47DCB0A2F4}" dt="2021-01-18T03:05:46.154" v="686" actId="20577"/>
          <ac:spMkLst>
            <pc:docMk/>
            <pc:sldMk cId="3401022840" sldId="625"/>
            <ac:spMk id="2" creationId="{FFF119D2-8FB5-4094-BF4D-F6747DDCF134}"/>
          </ac:spMkLst>
        </pc:spChg>
        <pc:spChg chg="mod">
          <ac:chgData name="Wesam Saleh" userId="fab82d10ff04ba9b" providerId="LiveId" clId="{D83985B5-D751-4742-B5D0-EF47DCB0A2F4}" dt="2021-01-23T21:35:47.185" v="1614" actId="20577"/>
          <ac:spMkLst>
            <pc:docMk/>
            <pc:sldMk cId="3401022840" sldId="625"/>
            <ac:spMk id="3" creationId="{DBC1C304-3FFD-476A-847C-BBBDD73B0ECE}"/>
          </ac:spMkLst>
        </pc:spChg>
      </pc:sldChg>
      <pc:sldChg chg="modSp del mod">
        <pc:chgData name="Wesam Saleh" userId="fab82d10ff04ba9b" providerId="LiveId" clId="{D83985B5-D751-4742-B5D0-EF47DCB0A2F4}" dt="2021-01-18T04:02:03.103" v="1225" actId="47"/>
        <pc:sldMkLst>
          <pc:docMk/>
          <pc:sldMk cId="48256966" sldId="626"/>
        </pc:sldMkLst>
        <pc:spChg chg="mod">
          <ac:chgData name="Wesam Saleh" userId="fab82d10ff04ba9b" providerId="LiveId" clId="{D83985B5-D751-4742-B5D0-EF47DCB0A2F4}" dt="2021-01-18T03:39:33.756" v="1085" actId="20577"/>
          <ac:spMkLst>
            <pc:docMk/>
            <pc:sldMk cId="48256966" sldId="626"/>
            <ac:spMk id="3" creationId="{DBC1C304-3FFD-476A-847C-BBBDD73B0ECE}"/>
          </ac:spMkLst>
        </pc:spChg>
      </pc:sldChg>
      <pc:sldChg chg="modSp mod modAnim">
        <pc:chgData name="Wesam Saleh" userId="fab82d10ff04ba9b" providerId="LiveId" clId="{D83985B5-D751-4742-B5D0-EF47DCB0A2F4}" dt="2021-01-23T21:14:48.902" v="1521" actId="20577"/>
        <pc:sldMkLst>
          <pc:docMk/>
          <pc:sldMk cId="761976572" sldId="627"/>
        </pc:sldMkLst>
        <pc:spChg chg="mod">
          <ac:chgData name="Wesam Saleh" userId="fab82d10ff04ba9b" providerId="LiveId" clId="{D83985B5-D751-4742-B5D0-EF47DCB0A2F4}" dt="2021-01-18T03:28:17.719" v="926" actId="20577"/>
          <ac:spMkLst>
            <pc:docMk/>
            <pc:sldMk cId="761976572" sldId="627"/>
            <ac:spMk id="2" creationId="{FFF119D2-8FB5-4094-BF4D-F6747DDCF134}"/>
          </ac:spMkLst>
        </pc:spChg>
        <pc:spChg chg="mod">
          <ac:chgData name="Wesam Saleh" userId="fab82d10ff04ba9b" providerId="LiveId" clId="{D83985B5-D751-4742-B5D0-EF47DCB0A2F4}" dt="2021-01-23T21:14:48.902" v="1521" actId="20577"/>
          <ac:spMkLst>
            <pc:docMk/>
            <pc:sldMk cId="761976572" sldId="627"/>
            <ac:spMk id="3" creationId="{DBC1C304-3FFD-476A-847C-BBBDD73B0ECE}"/>
          </ac:spMkLst>
        </pc:spChg>
      </pc:sldChg>
      <pc:sldChg chg="modSp add mod modAnim">
        <pc:chgData name="Wesam Saleh" userId="fab82d10ff04ba9b" providerId="LiveId" clId="{D83985B5-D751-4742-B5D0-EF47DCB0A2F4}" dt="2021-01-23T21:15:19.209" v="1529" actId="20577"/>
        <pc:sldMkLst>
          <pc:docMk/>
          <pc:sldMk cId="3964396214" sldId="628"/>
        </pc:sldMkLst>
        <pc:spChg chg="mod">
          <ac:chgData name="Wesam Saleh" userId="fab82d10ff04ba9b" providerId="LiveId" clId="{D83985B5-D751-4742-B5D0-EF47DCB0A2F4}" dt="2021-01-18T03:44:24.840" v="1087" actId="20577"/>
          <ac:spMkLst>
            <pc:docMk/>
            <pc:sldMk cId="3964396214" sldId="628"/>
            <ac:spMk id="2" creationId="{FFF119D2-8FB5-4094-BF4D-F6747DDCF134}"/>
          </ac:spMkLst>
        </pc:spChg>
        <pc:spChg chg="mod">
          <ac:chgData name="Wesam Saleh" userId="fab82d10ff04ba9b" providerId="LiveId" clId="{D83985B5-D751-4742-B5D0-EF47DCB0A2F4}" dt="2021-01-23T21:15:19.209" v="1529" actId="20577"/>
          <ac:spMkLst>
            <pc:docMk/>
            <pc:sldMk cId="3964396214" sldId="628"/>
            <ac:spMk id="3" creationId="{DBC1C304-3FFD-476A-847C-BBBDD73B0EC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D847EA-9081-43A3-8211-C31C722014ED}" type="datetimeFigureOut">
              <a:rPr lang="en-US" smtClean="0"/>
              <a:t>1/23/2021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127234-4CCC-4D44-8574-686ADA7EE3A8}" type="slidenum">
              <a:rPr lang="en-US" smtClean="0"/>
              <a:t>‹#›</a:t>
            </a:fld>
            <a:endParaRPr lang="en-US" dirty="0"/>
          </a:p>
        </p:txBody>
      </p:sp>
    </p:spTree>
    <p:extLst>
      <p:ext uri="{BB962C8B-B14F-4D97-AF65-F5344CB8AC3E}">
        <p14:creationId xmlns:p14="http://schemas.microsoft.com/office/powerpoint/2010/main" val="470478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983232" y="5037663"/>
            <a:ext cx="897467" cy="279400"/>
          </a:xfrm>
        </p:spPr>
        <p:txBody>
          <a:bodyPr/>
          <a:lstStyle/>
          <a:p>
            <a:fld id="{A25E670C-5F98-4961-8C9F-57D63CE84659}" type="datetime1">
              <a:rPr lang="en-US" smtClean="0"/>
              <a:t>1/23/2021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B41C99-057F-4FBD-845B-32D673B4DEBB}" type="datetime1">
              <a:rPr lang="en-US" smtClean="0"/>
              <a:t>1/23/2021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81F435-97A5-4A26-BB2D-43B7BA0D4E2A}" type="datetime1">
              <a:rPr lang="en-US" smtClean="0"/>
              <a:t>1/23/2021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413E38-C98F-4111-98A9-83F0DADA77A7}" type="datetime1">
              <a:rPr lang="en-US" smtClean="0"/>
              <a:t>1/23/2021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EC9329F-C0AA-4519-8CC8-15655E3CE069}" type="datetime1">
              <a:rPr lang="en-US" smtClean="0"/>
              <a:t>1/23/2021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F0A885-74DC-4CF2-AAB3-12F04A474BD0}" type="datetime1">
              <a:rPr lang="en-US" smtClean="0"/>
              <a:t>1/23/2021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B85394-30EA-4FB8-A570-E6FD01E18BD5}" type="datetime1">
              <a:rPr lang="en-US" smtClean="0"/>
              <a:t>1/23/2021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B6E6B1-64AF-47FF-84F1-CFD070D0246D}" type="datetime1">
              <a:rPr lang="en-US" smtClean="0"/>
              <a:t>1/23/2021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192265-CF42-467A-9B40-C103C58E7FA9}" type="datetime1">
              <a:rPr lang="en-US" smtClean="0"/>
              <a:t>1/23/2021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BB5DE5-E34F-4568-A4F3-414B5E687484}" type="datetime1">
              <a:rPr lang="en-US" smtClean="0"/>
              <a:t>1/23/2021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879F7F-0577-44B4-BD0A-504FDE45910F}" type="datetime1">
              <a:rPr lang="en-US" smtClean="0"/>
              <a:t>1/23/2021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8531DE-2204-4420-8EDD-B13AF617CD81}" type="datetime1">
              <a:rPr lang="en-US" smtClean="0"/>
              <a:t>1/23/2021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F3540B7-12B4-44C4-B128-45E241C8D123}" type="datetime1">
              <a:rPr lang="en-US" smtClean="0"/>
              <a:t>1/23/2021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8FCEFDD-B123-4C25-A5BF-FEAEE2F07A3F}" type="datetime1">
              <a:rPr lang="en-US" smtClean="0"/>
              <a:t>1/23/2021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300D3C-0497-4FC6-8D6D-9AF5EE895CF1}" type="datetime1">
              <a:rPr lang="en-US" smtClean="0"/>
              <a:t>1/23/2021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AB222B1-F1F7-463E-B949-0AC9E3253AA7}" type="datetime1">
              <a:rPr lang="en-US" smtClean="0"/>
              <a:t>1/23/2021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69C5D6-5912-49F2-84D6-8E719EAC93E6}" type="datetime1">
              <a:rPr lang="en-US" smtClean="0"/>
              <a:t>1/23/2021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B753C87-E0CE-4BBA-8ADC-04D27885436A}" type="datetime1">
              <a:rPr lang="en-US" smtClean="0"/>
              <a:t>1/23/2021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hf sldNum="0"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7B5B3-DDE8-49F7-B2D1-6919986D2B1F}"/>
              </a:ext>
            </a:extLst>
          </p:cNvPr>
          <p:cNvSpPr>
            <a:spLocks noGrp="1"/>
          </p:cNvSpPr>
          <p:nvPr>
            <p:ph type="ctrTitle"/>
          </p:nvPr>
        </p:nvSpPr>
        <p:spPr>
          <a:xfrm>
            <a:off x="2692398" y="1871131"/>
            <a:ext cx="6815669" cy="1515533"/>
          </a:xfrm>
        </p:spPr>
        <p:txBody>
          <a:bodyPr>
            <a:normAutofit/>
          </a:bodyPr>
          <a:lstStyle/>
          <a:p>
            <a:r>
              <a:rPr lang="en-US" dirty="0">
                <a:solidFill>
                  <a:srgbClr val="262626"/>
                </a:solidFill>
              </a:rPr>
              <a:t>Title Lorem Ipsum</a:t>
            </a:r>
          </a:p>
        </p:txBody>
      </p:sp>
      <p:sp>
        <p:nvSpPr>
          <p:cNvPr id="3" name="Subtitle 2">
            <a:extLst>
              <a:ext uri="{FF2B5EF4-FFF2-40B4-BE49-F238E27FC236}">
                <a16:creationId xmlns:a16="http://schemas.microsoft.com/office/drawing/2014/main" id="{A9BAE068-68BE-4F0A-A521-B170F96E0E0C}"/>
              </a:ext>
            </a:extLst>
          </p:cNvPr>
          <p:cNvSpPr>
            <a:spLocks noGrp="1"/>
          </p:cNvSpPr>
          <p:nvPr>
            <p:ph type="subTitle" idx="1"/>
          </p:nvPr>
        </p:nvSpPr>
        <p:spPr>
          <a:xfrm>
            <a:off x="2692398" y="3657597"/>
            <a:ext cx="6815669" cy="1320802"/>
          </a:xfrm>
        </p:spPr>
        <p:txBody>
          <a:bodyPr>
            <a:normAutofit/>
          </a:bodyPr>
          <a:lstStyle/>
          <a:p>
            <a:r>
              <a:rPr lang="en-US" dirty="0">
                <a:solidFill>
                  <a:srgbClr val="262626"/>
                </a:solidFill>
              </a:rPr>
              <a:t>Sit Dolor Amet</a:t>
            </a:r>
          </a:p>
        </p:txBody>
      </p:sp>
      <p:pic>
        <p:nvPicPr>
          <p:cNvPr id="1026" name="Picture 2" descr="See the source image">
            <a:extLst>
              <a:ext uri="{FF2B5EF4-FFF2-40B4-BE49-F238E27FC236}">
                <a16:creationId xmlns:a16="http://schemas.microsoft.com/office/drawing/2014/main" id="{B4E53256-9588-4F56-B9DA-D0BF84F9E1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9861" y="1401418"/>
            <a:ext cx="7792278" cy="4084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9217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119D2-8FB5-4094-BF4D-F6747DDCF134}"/>
              </a:ext>
            </a:extLst>
          </p:cNvPr>
          <p:cNvSpPr>
            <a:spLocks noGrp="1"/>
          </p:cNvSpPr>
          <p:nvPr>
            <p:ph type="title"/>
          </p:nvPr>
        </p:nvSpPr>
        <p:spPr/>
        <p:txBody>
          <a:bodyPr/>
          <a:lstStyle/>
          <a:p>
            <a:r>
              <a:rPr lang="en-US" dirty="0"/>
              <a:t>Chapter 6</a:t>
            </a:r>
          </a:p>
        </p:txBody>
      </p:sp>
      <p:sp>
        <p:nvSpPr>
          <p:cNvPr id="3" name="Content Placeholder 2">
            <a:extLst>
              <a:ext uri="{FF2B5EF4-FFF2-40B4-BE49-F238E27FC236}">
                <a16:creationId xmlns:a16="http://schemas.microsoft.com/office/drawing/2014/main" id="{DBC1C304-3FFD-476A-847C-BBBDD73B0ECE}"/>
              </a:ext>
            </a:extLst>
          </p:cNvPr>
          <p:cNvSpPr>
            <a:spLocks noGrp="1"/>
          </p:cNvSpPr>
          <p:nvPr>
            <p:ph idx="1"/>
          </p:nvPr>
        </p:nvSpPr>
        <p:spPr/>
        <p:txBody>
          <a:bodyPr/>
          <a:lstStyle/>
          <a:p>
            <a:pPr marL="0" indent="0">
              <a:buNone/>
            </a:pPr>
            <a:r>
              <a:rPr lang="en-US" dirty="0"/>
              <a:t>Verse 8: </a:t>
            </a:r>
            <a:r>
              <a:rPr lang="en-US" sz="2000" b="0" i="1" dirty="0">
                <a:solidFill>
                  <a:srgbClr val="000000"/>
                </a:solidFill>
                <a:effectLst/>
                <a:latin typeface="system-ui"/>
              </a:rPr>
              <a:t>All the days of </a:t>
            </a:r>
            <a:r>
              <a:rPr lang="en-US" sz="2000" b="0" i="1" dirty="0">
                <a:solidFill>
                  <a:srgbClr val="000000"/>
                </a:solidFill>
                <a:effectLst/>
                <a:highlight>
                  <a:srgbClr val="FFFF00"/>
                </a:highlight>
                <a:latin typeface="system-ui"/>
              </a:rPr>
              <a:t>his separation </a:t>
            </a:r>
            <a:r>
              <a:rPr lang="en-US" sz="2000" b="0" i="1" dirty="0">
                <a:solidFill>
                  <a:srgbClr val="000000"/>
                </a:solidFill>
                <a:effectLst/>
                <a:latin typeface="system-ui"/>
              </a:rPr>
              <a:t>he </a:t>
            </a:r>
            <a:r>
              <a:rPr lang="en-US" sz="2000" b="0" i="1" dirty="0">
                <a:solidFill>
                  <a:srgbClr val="000000"/>
                </a:solidFill>
                <a:effectLst/>
                <a:highlight>
                  <a:srgbClr val="FFFF00"/>
                </a:highlight>
                <a:latin typeface="system-ui"/>
              </a:rPr>
              <a:t>shall be holy to the </a:t>
            </a:r>
            <a:r>
              <a:rPr lang="en-US" sz="2000" b="0" i="1" cap="small" dirty="0">
                <a:solidFill>
                  <a:srgbClr val="000000"/>
                </a:solidFill>
                <a:effectLst/>
                <a:highlight>
                  <a:srgbClr val="FFFF00"/>
                </a:highlight>
                <a:latin typeface="system-ui"/>
              </a:rPr>
              <a:t>Lord</a:t>
            </a:r>
            <a:r>
              <a:rPr lang="en-US" sz="2000" b="0" i="1" dirty="0">
                <a:solidFill>
                  <a:srgbClr val="000000"/>
                </a:solidFill>
                <a:effectLst/>
                <a:latin typeface="system-ui"/>
              </a:rPr>
              <a:t>.</a:t>
            </a:r>
            <a:endParaRPr lang="en-US" sz="2000" i="1" dirty="0"/>
          </a:p>
          <a:p>
            <a:r>
              <a:rPr lang="en-US" dirty="0"/>
              <a:t>Christ was the true Nazarite </a:t>
            </a:r>
          </a:p>
          <a:p>
            <a:pPr marL="0" indent="0">
              <a:buNone/>
            </a:pPr>
            <a:r>
              <a:rPr lang="en-US" dirty="0"/>
              <a:t>Hebrews 7: 26</a:t>
            </a:r>
          </a:p>
          <a:p>
            <a:pPr marL="0" indent="0">
              <a:buNone/>
            </a:pPr>
            <a:r>
              <a:rPr lang="en-US" sz="2000" b="0" i="1" dirty="0">
                <a:solidFill>
                  <a:srgbClr val="000000"/>
                </a:solidFill>
                <a:effectLst/>
                <a:latin typeface="system-ui"/>
              </a:rPr>
              <a:t>For such a High Priest was fitting for us, who is </a:t>
            </a:r>
            <a:r>
              <a:rPr lang="en-US" sz="2000" b="0" i="1" dirty="0">
                <a:solidFill>
                  <a:srgbClr val="000000"/>
                </a:solidFill>
                <a:effectLst/>
                <a:highlight>
                  <a:srgbClr val="FFFF00"/>
                </a:highlight>
                <a:latin typeface="system-ui"/>
              </a:rPr>
              <a:t>holy</a:t>
            </a:r>
            <a:r>
              <a:rPr lang="en-US" sz="2000" b="0" i="1" dirty="0">
                <a:solidFill>
                  <a:srgbClr val="000000"/>
                </a:solidFill>
                <a:effectLst/>
                <a:latin typeface="system-ui"/>
              </a:rPr>
              <a:t>, harmless, undefiled, </a:t>
            </a:r>
            <a:r>
              <a:rPr lang="en-US" sz="2000" b="0" i="1" dirty="0">
                <a:solidFill>
                  <a:srgbClr val="000000"/>
                </a:solidFill>
                <a:effectLst/>
                <a:highlight>
                  <a:srgbClr val="FFFF00"/>
                </a:highlight>
                <a:latin typeface="system-ui"/>
              </a:rPr>
              <a:t>separate</a:t>
            </a:r>
            <a:r>
              <a:rPr lang="en-US" sz="2000" b="0" i="1" dirty="0">
                <a:solidFill>
                  <a:srgbClr val="000000"/>
                </a:solidFill>
                <a:effectLst/>
                <a:latin typeface="system-ui"/>
              </a:rPr>
              <a:t> from sinners, and has become higher than the heavens</a:t>
            </a:r>
            <a:endParaRPr lang="en-US" sz="2000" i="1" dirty="0"/>
          </a:p>
        </p:txBody>
      </p:sp>
    </p:spTree>
    <p:extLst>
      <p:ext uri="{BB962C8B-B14F-4D97-AF65-F5344CB8AC3E}">
        <p14:creationId xmlns:p14="http://schemas.microsoft.com/office/powerpoint/2010/main" val="4052796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119D2-8FB5-4094-BF4D-F6747DDCF134}"/>
              </a:ext>
            </a:extLst>
          </p:cNvPr>
          <p:cNvSpPr>
            <a:spLocks noGrp="1"/>
          </p:cNvSpPr>
          <p:nvPr>
            <p:ph type="title"/>
          </p:nvPr>
        </p:nvSpPr>
        <p:spPr/>
        <p:txBody>
          <a:bodyPr/>
          <a:lstStyle/>
          <a:p>
            <a:r>
              <a:rPr lang="en-US" dirty="0"/>
              <a:t>Chapter 9</a:t>
            </a:r>
          </a:p>
        </p:txBody>
      </p:sp>
      <p:sp>
        <p:nvSpPr>
          <p:cNvPr id="3" name="Content Placeholder 2">
            <a:extLst>
              <a:ext uri="{FF2B5EF4-FFF2-40B4-BE49-F238E27FC236}">
                <a16:creationId xmlns:a16="http://schemas.microsoft.com/office/drawing/2014/main" id="{DBC1C304-3FFD-476A-847C-BBBDD73B0ECE}"/>
              </a:ext>
            </a:extLst>
          </p:cNvPr>
          <p:cNvSpPr>
            <a:spLocks noGrp="1"/>
          </p:cNvSpPr>
          <p:nvPr>
            <p:ph idx="1"/>
          </p:nvPr>
        </p:nvSpPr>
        <p:spPr/>
        <p:txBody>
          <a:bodyPr/>
          <a:lstStyle/>
          <a:p>
            <a:pPr marL="0" indent="0">
              <a:buNone/>
            </a:pPr>
            <a:r>
              <a:rPr lang="en-US" dirty="0"/>
              <a:t>Verse 2: </a:t>
            </a:r>
            <a:r>
              <a:rPr lang="en-US" sz="2000" b="0" i="1" dirty="0">
                <a:solidFill>
                  <a:srgbClr val="000000"/>
                </a:solidFill>
                <a:effectLst/>
                <a:latin typeface="system-ui"/>
              </a:rPr>
              <a:t>“Let the children of Israel </a:t>
            </a:r>
            <a:r>
              <a:rPr lang="en-US" sz="2000" b="0" i="1" dirty="0">
                <a:solidFill>
                  <a:srgbClr val="000000"/>
                </a:solidFill>
                <a:effectLst/>
                <a:highlight>
                  <a:srgbClr val="FFFF00"/>
                </a:highlight>
                <a:latin typeface="system-ui"/>
              </a:rPr>
              <a:t>keep the Passover </a:t>
            </a:r>
            <a:r>
              <a:rPr lang="en-US" sz="2000" b="0" i="1" dirty="0">
                <a:solidFill>
                  <a:srgbClr val="000000"/>
                </a:solidFill>
                <a:effectLst/>
                <a:latin typeface="system-ui"/>
              </a:rPr>
              <a:t>at its appointed time. </a:t>
            </a:r>
          </a:p>
          <a:p>
            <a:r>
              <a:rPr lang="en-US" dirty="0"/>
              <a:t>Christ is our Passover</a:t>
            </a:r>
          </a:p>
          <a:p>
            <a:pPr marL="0" indent="0">
              <a:buNone/>
            </a:pPr>
            <a:r>
              <a:rPr lang="en-US" dirty="0"/>
              <a:t>1Corn 5: 7</a:t>
            </a:r>
          </a:p>
          <a:p>
            <a:pPr marL="0" indent="0">
              <a:buNone/>
            </a:pPr>
            <a:r>
              <a:rPr lang="en-US" sz="2000" b="0" i="1" dirty="0">
                <a:solidFill>
                  <a:srgbClr val="000000"/>
                </a:solidFill>
                <a:effectLst/>
                <a:latin typeface="system-ui"/>
              </a:rPr>
              <a:t>Therefore purge out the old leaven, that you may be a new lump, since you truly are unleavened. For indeed </a:t>
            </a:r>
            <a:r>
              <a:rPr lang="en-US" sz="2000" b="0" i="1" dirty="0">
                <a:solidFill>
                  <a:srgbClr val="000000"/>
                </a:solidFill>
                <a:effectLst/>
                <a:highlight>
                  <a:srgbClr val="FFFF00"/>
                </a:highlight>
                <a:latin typeface="system-ui"/>
              </a:rPr>
              <a:t>Christ, our Passover, was sacrificed for us</a:t>
            </a:r>
            <a:r>
              <a:rPr lang="en-US" sz="2000" b="0" i="1" dirty="0">
                <a:solidFill>
                  <a:srgbClr val="000000"/>
                </a:solidFill>
                <a:effectLst/>
                <a:latin typeface="system-ui"/>
              </a:rPr>
              <a:t>.</a:t>
            </a:r>
            <a:endParaRPr lang="en-US" sz="2800" i="1" dirty="0"/>
          </a:p>
        </p:txBody>
      </p:sp>
    </p:spTree>
    <p:extLst>
      <p:ext uri="{BB962C8B-B14F-4D97-AF65-F5344CB8AC3E}">
        <p14:creationId xmlns:p14="http://schemas.microsoft.com/office/powerpoint/2010/main" val="3400021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119D2-8FB5-4094-BF4D-F6747DDCF134}"/>
              </a:ext>
            </a:extLst>
          </p:cNvPr>
          <p:cNvSpPr>
            <a:spLocks noGrp="1"/>
          </p:cNvSpPr>
          <p:nvPr>
            <p:ph type="title"/>
          </p:nvPr>
        </p:nvSpPr>
        <p:spPr/>
        <p:txBody>
          <a:bodyPr/>
          <a:lstStyle/>
          <a:p>
            <a:r>
              <a:rPr lang="en-US" dirty="0"/>
              <a:t>Chapter 11</a:t>
            </a:r>
          </a:p>
        </p:txBody>
      </p:sp>
      <p:sp>
        <p:nvSpPr>
          <p:cNvPr id="3" name="Content Placeholder 2">
            <a:extLst>
              <a:ext uri="{FF2B5EF4-FFF2-40B4-BE49-F238E27FC236}">
                <a16:creationId xmlns:a16="http://schemas.microsoft.com/office/drawing/2014/main" id="{DBC1C304-3FFD-476A-847C-BBBDD73B0ECE}"/>
              </a:ext>
            </a:extLst>
          </p:cNvPr>
          <p:cNvSpPr>
            <a:spLocks noGrp="1"/>
          </p:cNvSpPr>
          <p:nvPr>
            <p:ph idx="1"/>
          </p:nvPr>
        </p:nvSpPr>
        <p:spPr>
          <a:xfrm>
            <a:off x="1295400" y="2556932"/>
            <a:ext cx="9862929" cy="3318936"/>
          </a:xfrm>
        </p:spPr>
        <p:txBody>
          <a:bodyPr/>
          <a:lstStyle/>
          <a:p>
            <a:pPr marL="0" indent="0">
              <a:buNone/>
            </a:pPr>
            <a:r>
              <a:rPr lang="en-US" dirty="0"/>
              <a:t>Verse 7: (Also Ex 16) </a:t>
            </a:r>
            <a:r>
              <a:rPr lang="en-US" sz="2000" i="1" dirty="0">
                <a:solidFill>
                  <a:srgbClr val="000000"/>
                </a:solidFill>
                <a:latin typeface="system-ui"/>
              </a:rPr>
              <a:t>Now the </a:t>
            </a:r>
            <a:r>
              <a:rPr lang="en-US" sz="2000" i="1" dirty="0">
                <a:solidFill>
                  <a:srgbClr val="000000"/>
                </a:solidFill>
                <a:highlight>
                  <a:srgbClr val="FFFF00"/>
                </a:highlight>
                <a:latin typeface="system-ui"/>
              </a:rPr>
              <a:t>manna</a:t>
            </a:r>
            <a:r>
              <a:rPr lang="en-US" sz="2000" i="1" dirty="0">
                <a:solidFill>
                  <a:srgbClr val="000000"/>
                </a:solidFill>
                <a:latin typeface="system-ui"/>
              </a:rPr>
              <a:t> was like coriander seed, and its color like the color of</a:t>
            </a:r>
            <a:r>
              <a:rPr lang="en-US" sz="1600" b="0" i="0" dirty="0">
                <a:solidFill>
                  <a:srgbClr val="444444"/>
                </a:solidFill>
                <a:effectLst/>
                <a:latin typeface="Arial" panose="020B0604020202020204" pitchFamily="34" charset="0"/>
              </a:rPr>
              <a:t> </a:t>
            </a:r>
            <a:r>
              <a:rPr lang="en-US" sz="2000" i="1" dirty="0">
                <a:solidFill>
                  <a:srgbClr val="000000"/>
                </a:solidFill>
                <a:latin typeface="system-ui"/>
              </a:rPr>
              <a:t>bdellium</a:t>
            </a:r>
            <a:r>
              <a:rPr lang="en-US" sz="1600" b="0" i="0" dirty="0">
                <a:solidFill>
                  <a:srgbClr val="444444"/>
                </a:solidFill>
                <a:effectLst/>
                <a:latin typeface="Arial" panose="020B0604020202020204" pitchFamily="34" charset="0"/>
              </a:rPr>
              <a:t>.</a:t>
            </a:r>
          </a:p>
          <a:p>
            <a:r>
              <a:rPr lang="en-US" dirty="0"/>
              <a:t>Christ is true manna</a:t>
            </a:r>
          </a:p>
          <a:p>
            <a:pPr marL="0" indent="0">
              <a:buNone/>
            </a:pPr>
            <a:r>
              <a:rPr lang="en-US" dirty="0"/>
              <a:t>John 6: 48-51</a:t>
            </a:r>
          </a:p>
          <a:p>
            <a:pPr marL="0" indent="0">
              <a:buNone/>
            </a:pPr>
            <a:r>
              <a:rPr lang="en-US" sz="2000" i="1" dirty="0">
                <a:solidFill>
                  <a:srgbClr val="000000"/>
                </a:solidFill>
                <a:latin typeface="system-ui"/>
              </a:rPr>
              <a:t>48I am the bread of life. 49</a:t>
            </a:r>
            <a:r>
              <a:rPr lang="en-US" sz="2000" i="1" dirty="0">
                <a:solidFill>
                  <a:srgbClr val="000000"/>
                </a:solidFill>
                <a:highlight>
                  <a:srgbClr val="FFFF00"/>
                </a:highlight>
                <a:latin typeface="system-ui"/>
              </a:rPr>
              <a:t>Your fathers ate the manna </a:t>
            </a:r>
            <a:r>
              <a:rPr lang="en-US" sz="2000" i="1" dirty="0">
                <a:solidFill>
                  <a:srgbClr val="000000"/>
                </a:solidFill>
                <a:latin typeface="system-ui"/>
              </a:rPr>
              <a:t>in the wilderness, and are dead. 50This is </a:t>
            </a:r>
            <a:r>
              <a:rPr lang="en-US" sz="2000" i="1" dirty="0">
                <a:solidFill>
                  <a:srgbClr val="000000"/>
                </a:solidFill>
                <a:highlight>
                  <a:srgbClr val="FFFF00"/>
                </a:highlight>
                <a:latin typeface="system-ui"/>
              </a:rPr>
              <a:t>the bread which comes down from heaven</a:t>
            </a:r>
            <a:r>
              <a:rPr lang="en-US" sz="2000" i="1" dirty="0">
                <a:solidFill>
                  <a:srgbClr val="000000"/>
                </a:solidFill>
                <a:latin typeface="system-ui"/>
              </a:rPr>
              <a:t>, that one may eat of it and not die. 51</a:t>
            </a:r>
            <a:r>
              <a:rPr lang="en-US" sz="2000" i="1" dirty="0">
                <a:solidFill>
                  <a:srgbClr val="000000"/>
                </a:solidFill>
                <a:highlight>
                  <a:srgbClr val="FFFF00"/>
                </a:highlight>
                <a:latin typeface="system-ui"/>
              </a:rPr>
              <a:t>I am the living bread which came down from heaven.</a:t>
            </a:r>
          </a:p>
        </p:txBody>
      </p:sp>
    </p:spTree>
    <p:extLst>
      <p:ext uri="{BB962C8B-B14F-4D97-AF65-F5344CB8AC3E}">
        <p14:creationId xmlns:p14="http://schemas.microsoft.com/office/powerpoint/2010/main" val="3322990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119D2-8FB5-4094-BF4D-F6747DDCF134}"/>
              </a:ext>
            </a:extLst>
          </p:cNvPr>
          <p:cNvSpPr>
            <a:spLocks noGrp="1"/>
          </p:cNvSpPr>
          <p:nvPr>
            <p:ph type="title"/>
          </p:nvPr>
        </p:nvSpPr>
        <p:spPr/>
        <p:txBody>
          <a:bodyPr/>
          <a:lstStyle/>
          <a:p>
            <a:r>
              <a:rPr lang="en-US" dirty="0"/>
              <a:t>Chapter 16</a:t>
            </a:r>
          </a:p>
        </p:txBody>
      </p:sp>
      <p:sp>
        <p:nvSpPr>
          <p:cNvPr id="3" name="Content Placeholder 2">
            <a:extLst>
              <a:ext uri="{FF2B5EF4-FFF2-40B4-BE49-F238E27FC236}">
                <a16:creationId xmlns:a16="http://schemas.microsoft.com/office/drawing/2014/main" id="{DBC1C304-3FFD-476A-847C-BBBDD73B0ECE}"/>
              </a:ext>
            </a:extLst>
          </p:cNvPr>
          <p:cNvSpPr>
            <a:spLocks noGrp="1"/>
          </p:cNvSpPr>
          <p:nvPr>
            <p:ph idx="1"/>
          </p:nvPr>
        </p:nvSpPr>
        <p:spPr>
          <a:xfrm>
            <a:off x="781878" y="2556932"/>
            <a:ext cx="10654747" cy="3684842"/>
          </a:xfrm>
        </p:spPr>
        <p:txBody>
          <a:bodyPr>
            <a:normAutofit fontScale="92500" lnSpcReduction="20000"/>
          </a:bodyPr>
          <a:lstStyle/>
          <a:p>
            <a:pPr marL="0" indent="0">
              <a:buNone/>
            </a:pPr>
            <a:r>
              <a:rPr lang="en-US" sz="2600" dirty="0"/>
              <a:t>Verse 1: </a:t>
            </a:r>
            <a:r>
              <a:rPr lang="en-US" dirty="0"/>
              <a:t>N</a:t>
            </a:r>
            <a:r>
              <a:rPr lang="en-US" sz="2200" b="0" i="1" dirty="0">
                <a:solidFill>
                  <a:srgbClr val="000000"/>
                </a:solidFill>
                <a:effectLst/>
                <a:latin typeface="system-ui"/>
              </a:rPr>
              <a:t>ow Korah the son of Izhar, the son of Kohath, the son of Levi, with </a:t>
            </a:r>
            <a:r>
              <a:rPr lang="en-US" sz="2200" b="0" i="1" dirty="0" err="1">
                <a:solidFill>
                  <a:srgbClr val="000000"/>
                </a:solidFill>
                <a:effectLst/>
                <a:latin typeface="system-ui"/>
              </a:rPr>
              <a:t>Dathan</a:t>
            </a:r>
            <a:r>
              <a:rPr lang="en-US" sz="2200" b="0" i="1" dirty="0">
                <a:solidFill>
                  <a:srgbClr val="000000"/>
                </a:solidFill>
                <a:effectLst/>
                <a:latin typeface="system-ui"/>
              </a:rPr>
              <a:t> and </a:t>
            </a:r>
            <a:r>
              <a:rPr lang="en-US" sz="2200" b="0" i="1" dirty="0" err="1">
                <a:solidFill>
                  <a:srgbClr val="000000"/>
                </a:solidFill>
                <a:effectLst/>
                <a:latin typeface="system-ui"/>
              </a:rPr>
              <a:t>Abiram</a:t>
            </a:r>
            <a:r>
              <a:rPr lang="en-US" sz="2200" b="0" i="1" dirty="0">
                <a:solidFill>
                  <a:srgbClr val="000000"/>
                </a:solidFill>
                <a:effectLst/>
                <a:latin typeface="system-ui"/>
              </a:rPr>
              <a:t> the sons of Eliab, and On the son of </a:t>
            </a:r>
            <a:r>
              <a:rPr lang="en-US" sz="2200" b="0" i="1" dirty="0" err="1">
                <a:solidFill>
                  <a:srgbClr val="000000"/>
                </a:solidFill>
                <a:effectLst/>
                <a:latin typeface="system-ui"/>
              </a:rPr>
              <a:t>Peleth</a:t>
            </a:r>
            <a:r>
              <a:rPr lang="en-US" sz="2200" b="0" i="1" dirty="0">
                <a:solidFill>
                  <a:srgbClr val="000000"/>
                </a:solidFill>
                <a:effectLst/>
                <a:latin typeface="system-ui"/>
              </a:rPr>
              <a:t>, sons of Reuben, took men; </a:t>
            </a:r>
            <a:r>
              <a:rPr lang="en-US" sz="2200" b="1" i="1" baseline="30000" dirty="0">
                <a:solidFill>
                  <a:srgbClr val="000000"/>
                </a:solidFill>
                <a:effectLst/>
                <a:latin typeface="system-ui"/>
              </a:rPr>
              <a:t>2 </a:t>
            </a:r>
            <a:r>
              <a:rPr lang="en-US" sz="2200" b="0" i="1" dirty="0">
                <a:solidFill>
                  <a:srgbClr val="000000"/>
                </a:solidFill>
                <a:effectLst/>
                <a:latin typeface="system-ui"/>
              </a:rPr>
              <a:t>and </a:t>
            </a:r>
            <a:r>
              <a:rPr lang="en-US" sz="2200" b="0" i="1" dirty="0">
                <a:solidFill>
                  <a:srgbClr val="000000"/>
                </a:solidFill>
                <a:effectLst/>
                <a:highlight>
                  <a:srgbClr val="FFFF00"/>
                </a:highlight>
                <a:latin typeface="system-ui"/>
              </a:rPr>
              <a:t>they rose up before Moses </a:t>
            </a:r>
          </a:p>
          <a:p>
            <a:pPr marL="0" indent="0">
              <a:buNone/>
            </a:pPr>
            <a:r>
              <a:rPr lang="en-US" sz="2600" dirty="0"/>
              <a:t>Verse 31, 32: </a:t>
            </a:r>
            <a:r>
              <a:rPr lang="en-US" sz="2200" b="1" i="1" baseline="30000" dirty="0">
                <a:solidFill>
                  <a:srgbClr val="000000"/>
                </a:solidFill>
                <a:effectLst/>
                <a:latin typeface="system-ui"/>
              </a:rPr>
              <a:t>31 </a:t>
            </a:r>
            <a:r>
              <a:rPr lang="en-US" sz="2200" b="0" i="1" dirty="0">
                <a:solidFill>
                  <a:srgbClr val="000000"/>
                </a:solidFill>
                <a:effectLst/>
                <a:latin typeface="system-ui"/>
              </a:rPr>
              <a:t>Now it came to pass, as he finished speaking all these words, that the ground split apart under them, </a:t>
            </a:r>
            <a:r>
              <a:rPr lang="en-US" sz="2200" b="1" i="1" baseline="30000" dirty="0">
                <a:solidFill>
                  <a:srgbClr val="000000"/>
                </a:solidFill>
                <a:effectLst/>
                <a:latin typeface="system-ui"/>
              </a:rPr>
              <a:t>32 </a:t>
            </a:r>
            <a:r>
              <a:rPr lang="en-US" sz="2200" b="0" i="1" dirty="0">
                <a:solidFill>
                  <a:srgbClr val="000000"/>
                </a:solidFill>
                <a:effectLst/>
                <a:highlight>
                  <a:srgbClr val="FFFF00"/>
                </a:highlight>
                <a:latin typeface="system-ui"/>
              </a:rPr>
              <a:t>and the earth opened its mouth and swallowed them up</a:t>
            </a:r>
            <a:r>
              <a:rPr lang="en-US" sz="2200" b="0" i="1" dirty="0">
                <a:solidFill>
                  <a:srgbClr val="000000"/>
                </a:solidFill>
                <a:effectLst/>
                <a:latin typeface="system-ui"/>
              </a:rPr>
              <a:t>, with their households and all the men with Korah, with all their goods.</a:t>
            </a:r>
            <a:endParaRPr lang="en-US" sz="2200" i="1" dirty="0"/>
          </a:p>
          <a:p>
            <a:r>
              <a:rPr lang="en-US" sz="2600" dirty="0"/>
              <a:t>Rising against Christ</a:t>
            </a:r>
          </a:p>
          <a:p>
            <a:pPr marL="0" indent="0">
              <a:buNone/>
            </a:pPr>
            <a:r>
              <a:rPr lang="en-US" sz="2600" dirty="0"/>
              <a:t>Hebrews 10: 29</a:t>
            </a:r>
          </a:p>
          <a:p>
            <a:pPr marL="0" indent="0">
              <a:buNone/>
            </a:pPr>
            <a:r>
              <a:rPr lang="en-US" sz="2200" b="1" i="1" baseline="30000" dirty="0">
                <a:solidFill>
                  <a:srgbClr val="000000"/>
                </a:solidFill>
                <a:effectLst/>
                <a:latin typeface="system-ui"/>
              </a:rPr>
              <a:t>28 </a:t>
            </a:r>
            <a:r>
              <a:rPr lang="en-US" sz="2200" b="0" i="1" dirty="0">
                <a:solidFill>
                  <a:srgbClr val="000000"/>
                </a:solidFill>
                <a:effectLst/>
                <a:highlight>
                  <a:srgbClr val="FFFF00"/>
                </a:highlight>
                <a:latin typeface="system-ui"/>
              </a:rPr>
              <a:t>Anyone who has rejected Moses’ law dies without mercy </a:t>
            </a:r>
            <a:r>
              <a:rPr lang="en-US" sz="2200" b="0" i="1" dirty="0">
                <a:solidFill>
                  <a:srgbClr val="000000"/>
                </a:solidFill>
                <a:effectLst/>
                <a:latin typeface="system-ui"/>
              </a:rPr>
              <a:t>on the testimony of two or three witnesses. </a:t>
            </a:r>
            <a:r>
              <a:rPr lang="en-US" sz="2200" b="1" i="1" baseline="30000" dirty="0">
                <a:solidFill>
                  <a:srgbClr val="000000"/>
                </a:solidFill>
                <a:effectLst/>
                <a:latin typeface="system-ui"/>
              </a:rPr>
              <a:t>29 </a:t>
            </a:r>
            <a:r>
              <a:rPr lang="en-US" sz="2200" b="0" i="1" dirty="0">
                <a:solidFill>
                  <a:srgbClr val="000000"/>
                </a:solidFill>
                <a:effectLst/>
                <a:highlight>
                  <a:srgbClr val="FFFF00"/>
                </a:highlight>
                <a:latin typeface="system-ui"/>
              </a:rPr>
              <a:t>Of how much worse punishment, do you suppose, will he be thought worthy who has trampled the Son of God underfoot</a:t>
            </a:r>
            <a:r>
              <a:rPr lang="en-US" sz="2200" b="0" i="1" dirty="0">
                <a:solidFill>
                  <a:srgbClr val="000000"/>
                </a:solidFill>
                <a:effectLst/>
                <a:latin typeface="system-ui"/>
              </a:rPr>
              <a:t>, counted the blood of the covenant by which he was sanctified a common thing, and insulted the Spirit of grace?</a:t>
            </a:r>
            <a:endParaRPr lang="en-US" sz="3900" i="1" dirty="0"/>
          </a:p>
        </p:txBody>
      </p:sp>
    </p:spTree>
    <p:extLst>
      <p:ext uri="{BB962C8B-B14F-4D97-AF65-F5344CB8AC3E}">
        <p14:creationId xmlns:p14="http://schemas.microsoft.com/office/powerpoint/2010/main" val="168767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119D2-8FB5-4094-BF4D-F6747DDCF134}"/>
              </a:ext>
            </a:extLst>
          </p:cNvPr>
          <p:cNvSpPr>
            <a:spLocks noGrp="1"/>
          </p:cNvSpPr>
          <p:nvPr>
            <p:ph type="title"/>
          </p:nvPr>
        </p:nvSpPr>
        <p:spPr/>
        <p:txBody>
          <a:bodyPr/>
          <a:lstStyle/>
          <a:p>
            <a:r>
              <a:rPr lang="en-US" dirty="0"/>
              <a:t>Chapter 17</a:t>
            </a:r>
          </a:p>
        </p:txBody>
      </p:sp>
      <p:sp>
        <p:nvSpPr>
          <p:cNvPr id="3" name="Content Placeholder 2">
            <a:extLst>
              <a:ext uri="{FF2B5EF4-FFF2-40B4-BE49-F238E27FC236}">
                <a16:creationId xmlns:a16="http://schemas.microsoft.com/office/drawing/2014/main" id="{DBC1C304-3FFD-476A-847C-BBBDD73B0ECE}"/>
              </a:ext>
            </a:extLst>
          </p:cNvPr>
          <p:cNvSpPr>
            <a:spLocks noGrp="1"/>
          </p:cNvSpPr>
          <p:nvPr>
            <p:ph idx="1"/>
          </p:nvPr>
        </p:nvSpPr>
        <p:spPr>
          <a:xfrm>
            <a:off x="755374" y="2464903"/>
            <a:ext cx="10707756" cy="3882887"/>
          </a:xfrm>
        </p:spPr>
        <p:txBody>
          <a:bodyPr>
            <a:normAutofit/>
          </a:bodyPr>
          <a:lstStyle/>
          <a:p>
            <a:pPr marL="0" indent="0">
              <a:buNone/>
            </a:pPr>
            <a:r>
              <a:rPr lang="en-US" dirty="0"/>
              <a:t>Verse 5: </a:t>
            </a:r>
            <a:r>
              <a:rPr lang="en-US" sz="2000" i="1" dirty="0">
                <a:solidFill>
                  <a:srgbClr val="000000"/>
                </a:solidFill>
                <a:latin typeface="system-ui"/>
              </a:rPr>
              <a:t>And it shall be that the </a:t>
            </a:r>
            <a:r>
              <a:rPr lang="en-US" sz="2000" i="1" dirty="0">
                <a:solidFill>
                  <a:srgbClr val="000000"/>
                </a:solidFill>
                <a:highlight>
                  <a:srgbClr val="FFFF00"/>
                </a:highlight>
                <a:latin typeface="system-ui"/>
              </a:rPr>
              <a:t>rod of the man whom I choose will blossom</a:t>
            </a:r>
            <a:r>
              <a:rPr lang="en-US" sz="2000" i="1" dirty="0">
                <a:solidFill>
                  <a:srgbClr val="000000"/>
                </a:solidFill>
                <a:latin typeface="system-ui"/>
              </a:rPr>
              <a:t>;</a:t>
            </a:r>
          </a:p>
          <a:p>
            <a:r>
              <a:rPr lang="en-US" dirty="0"/>
              <a:t>The Resurrection of Christ (according to Cyril of Alexandria)</a:t>
            </a:r>
            <a:endParaRPr lang="ar-EG" sz="2200" dirty="0"/>
          </a:p>
          <a:p>
            <a:pPr algn="r" rtl="1"/>
            <a:r>
              <a:rPr lang="ar-EG" i="0" dirty="0">
                <a:solidFill>
                  <a:srgbClr val="444444"/>
                </a:solidFill>
                <a:effectLst/>
                <a:latin typeface="Arial" panose="020B0604020202020204" pitchFamily="34" charset="0"/>
              </a:rPr>
              <a:t>المرجع: السجود والعبادة بالروح والحق، للقديس كيرلس الإسكندري</a:t>
            </a:r>
            <a:r>
              <a:rPr lang="en-US" dirty="0">
                <a:solidFill>
                  <a:srgbClr val="444444"/>
                </a:solidFill>
                <a:latin typeface="Arial" panose="020B0604020202020204" pitchFamily="34" charset="0"/>
              </a:rPr>
              <a:t> </a:t>
            </a:r>
            <a:r>
              <a:rPr lang="ar-EG" i="0" dirty="0">
                <a:solidFill>
                  <a:srgbClr val="444444"/>
                </a:solidFill>
                <a:effectLst/>
                <a:latin typeface="Arial" panose="020B0604020202020204" pitchFamily="34" charset="0"/>
              </a:rPr>
              <a:t>مركز دراسات </a:t>
            </a:r>
            <a:r>
              <a:rPr lang="ar-EG" i="0" dirty="0" err="1">
                <a:solidFill>
                  <a:srgbClr val="444444"/>
                </a:solidFill>
                <a:effectLst/>
                <a:latin typeface="Arial" panose="020B0604020202020204" pitchFamily="34" charset="0"/>
              </a:rPr>
              <a:t>الأباء</a:t>
            </a:r>
            <a:r>
              <a:rPr lang="ar-EG" i="0" dirty="0">
                <a:solidFill>
                  <a:srgbClr val="444444"/>
                </a:solidFill>
                <a:effectLst/>
                <a:latin typeface="Arial" panose="020B0604020202020204" pitchFamily="34" charset="0"/>
              </a:rPr>
              <a:t> بالقاهرة.</a:t>
            </a:r>
            <a:endParaRPr lang="en-US" dirty="0"/>
          </a:p>
          <a:p>
            <a:pPr marL="0" indent="0" algn="ctr">
              <a:buNone/>
            </a:pPr>
            <a:r>
              <a:rPr lang="ar-EG" sz="2200" dirty="0">
                <a:solidFill>
                  <a:srgbClr val="444444"/>
                </a:solidFill>
                <a:highlight>
                  <a:srgbClr val="FFFF00"/>
                </a:highlight>
                <a:latin typeface="Arial" panose="020B0604020202020204" pitchFamily="34" charset="0"/>
              </a:rPr>
              <a:t>لكن العصا التي خرجت من جذر </a:t>
            </a:r>
            <a:r>
              <a:rPr lang="ar-EG" sz="2200" dirty="0" err="1">
                <a:solidFill>
                  <a:srgbClr val="444444"/>
                </a:solidFill>
                <a:highlight>
                  <a:srgbClr val="FFFF00"/>
                </a:highlight>
                <a:latin typeface="Arial" panose="020B0604020202020204" pitchFamily="34" charset="0"/>
              </a:rPr>
              <a:t>يسى</a:t>
            </a:r>
            <a:r>
              <a:rPr lang="ar-EG" sz="2200" dirty="0">
                <a:solidFill>
                  <a:srgbClr val="444444"/>
                </a:solidFill>
                <a:highlight>
                  <a:srgbClr val="FFFF00"/>
                </a:highlight>
                <a:latin typeface="Arial" panose="020B0604020202020204" pitchFamily="34" charset="0"/>
              </a:rPr>
              <a:t>، نبتت مرة أخرى</a:t>
            </a:r>
            <a:r>
              <a:rPr lang="ar-EG" sz="2200" dirty="0">
                <a:solidFill>
                  <a:srgbClr val="444444"/>
                </a:solidFill>
                <a:latin typeface="Arial" panose="020B0604020202020204" pitchFamily="34" charset="0"/>
              </a:rPr>
              <a:t>. (</a:t>
            </a:r>
            <a:r>
              <a:rPr lang="ar-EG" sz="2200" dirty="0" err="1">
                <a:solidFill>
                  <a:srgbClr val="444444"/>
                </a:solidFill>
                <a:latin typeface="Arial" panose="020B0604020202020204" pitchFamily="34" charset="0"/>
              </a:rPr>
              <a:t>إش</a:t>
            </a:r>
            <a:r>
              <a:rPr lang="ar-EG" sz="2200" dirty="0">
                <a:solidFill>
                  <a:srgbClr val="444444"/>
                </a:solidFill>
                <a:latin typeface="Arial" panose="020B0604020202020204" pitchFamily="34" charset="0"/>
              </a:rPr>
              <a:t> 11: 1)، </a:t>
            </a:r>
            <a:r>
              <a:rPr lang="ar-EG" sz="2200" dirty="0">
                <a:solidFill>
                  <a:srgbClr val="444444"/>
                </a:solidFill>
                <a:highlight>
                  <a:srgbClr val="FFFF00"/>
                </a:highlight>
                <a:latin typeface="Arial" panose="020B0604020202020204" pitchFamily="34" charset="0"/>
              </a:rPr>
              <a:t>أي قام المسيح ودبَّت فيه الحياة مرة ثانية</a:t>
            </a:r>
            <a:r>
              <a:rPr lang="ar-EG" sz="2200" dirty="0">
                <a:solidFill>
                  <a:srgbClr val="444444"/>
                </a:solidFill>
                <a:latin typeface="Arial" panose="020B0604020202020204" pitchFamily="34" charset="0"/>
              </a:rPr>
              <a:t>، "ناقضاً أوجاع الموت" - كما هو مكتوب (أع 2). لقد كان حقاً هو الحياة بطبيعته أي بلاهوته، فكيف يمكن أن يُمسك من الموت ولا ينتصر على الفساد؟!</a:t>
            </a:r>
            <a:br>
              <a:rPr lang="ar-EG" sz="1900" dirty="0"/>
            </a:br>
            <a:r>
              <a:rPr lang="en-US" sz="2000" dirty="0">
                <a:highlight>
                  <a:srgbClr val="FFFF00"/>
                </a:highlight>
              </a:rPr>
              <a:t>But the rod that emerged from the root of Jesse, sprouted again</a:t>
            </a:r>
            <a:r>
              <a:rPr lang="en-US" sz="2000" dirty="0"/>
              <a:t>. (Isaiah 11: 1), that is, </a:t>
            </a:r>
            <a:r>
              <a:rPr lang="en-US" sz="2000" dirty="0">
                <a:highlight>
                  <a:srgbClr val="FFFF00"/>
                </a:highlight>
              </a:rPr>
              <a:t>Christ rose and was alive again</a:t>
            </a:r>
            <a:r>
              <a:rPr lang="en-US" sz="2000" dirty="0"/>
              <a:t>, “loosed the pains of death” - as it is written (Acts 2). He was truly life by nature, i.e. His Godly nature, so how could he be caught by death and not be victorious over corruption!?</a:t>
            </a:r>
            <a:endParaRPr lang="en-US" dirty="0"/>
          </a:p>
        </p:txBody>
      </p:sp>
    </p:spTree>
    <p:extLst>
      <p:ext uri="{BB962C8B-B14F-4D97-AF65-F5344CB8AC3E}">
        <p14:creationId xmlns:p14="http://schemas.microsoft.com/office/powerpoint/2010/main" val="6908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119D2-8FB5-4094-BF4D-F6747DDCF134}"/>
              </a:ext>
            </a:extLst>
          </p:cNvPr>
          <p:cNvSpPr>
            <a:spLocks noGrp="1"/>
          </p:cNvSpPr>
          <p:nvPr>
            <p:ph type="title"/>
          </p:nvPr>
        </p:nvSpPr>
        <p:spPr/>
        <p:txBody>
          <a:bodyPr/>
          <a:lstStyle/>
          <a:p>
            <a:r>
              <a:rPr lang="en-US" dirty="0"/>
              <a:t>Chapter 20</a:t>
            </a:r>
          </a:p>
        </p:txBody>
      </p:sp>
      <p:sp>
        <p:nvSpPr>
          <p:cNvPr id="3" name="Content Placeholder 2">
            <a:extLst>
              <a:ext uri="{FF2B5EF4-FFF2-40B4-BE49-F238E27FC236}">
                <a16:creationId xmlns:a16="http://schemas.microsoft.com/office/drawing/2014/main" id="{DBC1C304-3FFD-476A-847C-BBBDD73B0ECE}"/>
              </a:ext>
            </a:extLst>
          </p:cNvPr>
          <p:cNvSpPr>
            <a:spLocks noGrp="1"/>
          </p:cNvSpPr>
          <p:nvPr>
            <p:ph idx="1"/>
          </p:nvPr>
        </p:nvSpPr>
        <p:spPr>
          <a:xfrm>
            <a:off x="755374" y="2464903"/>
            <a:ext cx="10707756" cy="3882887"/>
          </a:xfrm>
        </p:spPr>
        <p:txBody>
          <a:bodyPr>
            <a:normAutofit/>
          </a:bodyPr>
          <a:lstStyle/>
          <a:p>
            <a:pPr marL="0" indent="0">
              <a:buNone/>
            </a:pPr>
            <a:r>
              <a:rPr lang="en-US" dirty="0"/>
              <a:t>Verse 8: (and Ex 17) </a:t>
            </a:r>
            <a:r>
              <a:rPr lang="en-US" sz="2200" i="1" dirty="0">
                <a:solidFill>
                  <a:srgbClr val="000000"/>
                </a:solidFill>
                <a:latin typeface="system-ui"/>
              </a:rPr>
              <a:t>“Take the rod; you and your brother Aaron gather the congregation together. </a:t>
            </a:r>
            <a:r>
              <a:rPr lang="en-US" sz="2200" i="1" dirty="0">
                <a:solidFill>
                  <a:srgbClr val="000000"/>
                </a:solidFill>
                <a:highlight>
                  <a:srgbClr val="FFFF00"/>
                </a:highlight>
                <a:latin typeface="system-ui"/>
              </a:rPr>
              <a:t>Speak to the rock before their eyes, and it will yield its water; </a:t>
            </a:r>
            <a:r>
              <a:rPr lang="en-US" sz="2200" i="1" dirty="0">
                <a:solidFill>
                  <a:srgbClr val="000000"/>
                </a:solidFill>
                <a:latin typeface="system-ui"/>
              </a:rPr>
              <a:t>thus you shall bring water for them out of the rock, and give drink to the congregation and their animals.” </a:t>
            </a:r>
          </a:p>
          <a:p>
            <a:pPr>
              <a:lnSpc>
                <a:spcPct val="80000"/>
              </a:lnSpc>
            </a:pPr>
            <a:r>
              <a:rPr lang="en-US" sz="2600" dirty="0"/>
              <a:t>The rock was Christ and Christ is our rock</a:t>
            </a:r>
          </a:p>
          <a:p>
            <a:pPr marL="0" indent="0">
              <a:lnSpc>
                <a:spcPct val="80000"/>
              </a:lnSpc>
              <a:buNone/>
            </a:pPr>
            <a:r>
              <a:rPr lang="en-US" sz="2600" dirty="0"/>
              <a:t>1 Cor. 10:3-4 and II Sam 22: 2</a:t>
            </a:r>
          </a:p>
          <a:p>
            <a:pPr marL="0" indent="0">
              <a:lnSpc>
                <a:spcPct val="80000"/>
              </a:lnSpc>
              <a:buNone/>
            </a:pPr>
            <a:r>
              <a:rPr lang="en-US" sz="2000" i="1" dirty="0">
                <a:solidFill>
                  <a:srgbClr val="000000"/>
                </a:solidFill>
                <a:latin typeface="system-ui"/>
              </a:rPr>
              <a:t>all ate the same spiritual food, 4and all drank the same spiritual drink. </a:t>
            </a:r>
            <a:r>
              <a:rPr lang="en-US" sz="2000" i="1" dirty="0">
                <a:solidFill>
                  <a:srgbClr val="000000"/>
                </a:solidFill>
                <a:highlight>
                  <a:srgbClr val="FFFF00"/>
                </a:highlight>
                <a:latin typeface="system-ui"/>
              </a:rPr>
              <a:t>For they drank of that spiritual Rock that followed them, and that Rock was Christ.</a:t>
            </a:r>
          </a:p>
          <a:p>
            <a:pPr marL="0" indent="0">
              <a:lnSpc>
                <a:spcPct val="80000"/>
              </a:lnSpc>
              <a:buNone/>
            </a:pPr>
            <a:endParaRPr lang="en-US" sz="2000" i="1" dirty="0">
              <a:solidFill>
                <a:srgbClr val="000000"/>
              </a:solidFill>
              <a:latin typeface="system-ui"/>
            </a:endParaRPr>
          </a:p>
          <a:p>
            <a:pPr marL="0" indent="0">
              <a:lnSpc>
                <a:spcPct val="80000"/>
              </a:lnSpc>
              <a:buNone/>
            </a:pPr>
            <a:r>
              <a:rPr lang="en-US" sz="2000" i="1" dirty="0">
                <a:solidFill>
                  <a:srgbClr val="000000"/>
                </a:solidFill>
                <a:latin typeface="system-ui"/>
              </a:rPr>
              <a:t>And he said, </a:t>
            </a:r>
            <a:r>
              <a:rPr lang="en-US" sz="2000" i="1" dirty="0">
                <a:solidFill>
                  <a:srgbClr val="000000"/>
                </a:solidFill>
                <a:highlight>
                  <a:srgbClr val="FFFF00"/>
                </a:highlight>
                <a:latin typeface="system-ui"/>
              </a:rPr>
              <a:t>The LORD is my rock</a:t>
            </a:r>
            <a:r>
              <a:rPr lang="en-US" sz="2000" i="1" dirty="0">
                <a:solidFill>
                  <a:srgbClr val="000000"/>
                </a:solidFill>
                <a:latin typeface="system-ui"/>
              </a:rPr>
              <a:t>, and my fortress, and my deliverer;</a:t>
            </a:r>
          </a:p>
        </p:txBody>
      </p:sp>
    </p:spTree>
    <p:extLst>
      <p:ext uri="{BB962C8B-B14F-4D97-AF65-F5344CB8AC3E}">
        <p14:creationId xmlns:p14="http://schemas.microsoft.com/office/powerpoint/2010/main" val="3122799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119D2-8FB5-4094-BF4D-F6747DDCF134}"/>
              </a:ext>
            </a:extLst>
          </p:cNvPr>
          <p:cNvSpPr>
            <a:spLocks noGrp="1"/>
          </p:cNvSpPr>
          <p:nvPr>
            <p:ph type="title"/>
          </p:nvPr>
        </p:nvSpPr>
        <p:spPr/>
        <p:txBody>
          <a:bodyPr/>
          <a:lstStyle/>
          <a:p>
            <a:r>
              <a:rPr lang="en-US" dirty="0"/>
              <a:t>Chapter 21</a:t>
            </a:r>
          </a:p>
        </p:txBody>
      </p:sp>
      <p:sp>
        <p:nvSpPr>
          <p:cNvPr id="3" name="Content Placeholder 2">
            <a:extLst>
              <a:ext uri="{FF2B5EF4-FFF2-40B4-BE49-F238E27FC236}">
                <a16:creationId xmlns:a16="http://schemas.microsoft.com/office/drawing/2014/main" id="{DBC1C304-3FFD-476A-847C-BBBDD73B0ECE}"/>
              </a:ext>
            </a:extLst>
          </p:cNvPr>
          <p:cNvSpPr>
            <a:spLocks noGrp="1"/>
          </p:cNvSpPr>
          <p:nvPr>
            <p:ph idx="1"/>
          </p:nvPr>
        </p:nvSpPr>
        <p:spPr>
          <a:xfrm>
            <a:off x="755374" y="2464903"/>
            <a:ext cx="10707756" cy="3882887"/>
          </a:xfrm>
        </p:spPr>
        <p:txBody>
          <a:bodyPr>
            <a:normAutofit/>
          </a:bodyPr>
          <a:lstStyle/>
          <a:p>
            <a:pPr marL="0" indent="0">
              <a:buNone/>
            </a:pPr>
            <a:r>
              <a:rPr lang="en-US" dirty="0"/>
              <a:t>Verse 8-9: </a:t>
            </a:r>
            <a:r>
              <a:rPr lang="en-US" sz="2000" i="1" dirty="0">
                <a:solidFill>
                  <a:srgbClr val="000000"/>
                </a:solidFill>
                <a:latin typeface="system-ui"/>
              </a:rPr>
              <a:t>8Then the Lord said to Moses, “</a:t>
            </a:r>
            <a:r>
              <a:rPr lang="en-US" sz="2000" i="1" dirty="0">
                <a:solidFill>
                  <a:srgbClr val="000000"/>
                </a:solidFill>
                <a:highlight>
                  <a:srgbClr val="FFFF00"/>
                </a:highlight>
                <a:latin typeface="system-ui"/>
              </a:rPr>
              <a:t>Make a fiery serpent, and set it on a pole; and it shall be that everyone who is bitten, when he looks at it, shall live</a:t>
            </a:r>
            <a:r>
              <a:rPr lang="en-US" sz="2000" i="1" dirty="0">
                <a:solidFill>
                  <a:srgbClr val="000000"/>
                </a:solidFill>
                <a:latin typeface="system-ui"/>
              </a:rPr>
              <a:t>.” </a:t>
            </a:r>
            <a:r>
              <a:rPr lang="en-US" sz="2000" i="1" dirty="0">
                <a:solidFill>
                  <a:srgbClr val="000000"/>
                </a:solidFill>
                <a:highlight>
                  <a:srgbClr val="FFFF00"/>
                </a:highlight>
                <a:latin typeface="system-ui"/>
              </a:rPr>
              <a:t>9Moses made a bronze serpent, and put it on a pole; and so it was, if a serpent had bitten anyone, when he looked at the bronze serpent, he lived.</a:t>
            </a:r>
          </a:p>
          <a:p>
            <a:r>
              <a:rPr lang="en-US" sz="2600" dirty="0"/>
              <a:t>The crucified Christ was our bronze serpent</a:t>
            </a:r>
          </a:p>
          <a:p>
            <a:pPr marL="0" indent="0">
              <a:buNone/>
            </a:pPr>
            <a:r>
              <a:rPr lang="en-US" sz="2600" dirty="0"/>
              <a:t>John 3:14-15</a:t>
            </a:r>
          </a:p>
          <a:p>
            <a:pPr marL="0" indent="0">
              <a:lnSpc>
                <a:spcPct val="80000"/>
              </a:lnSpc>
              <a:buNone/>
            </a:pPr>
            <a:r>
              <a:rPr lang="en-US" sz="2000" i="1" dirty="0">
                <a:solidFill>
                  <a:srgbClr val="000000"/>
                </a:solidFill>
                <a:highlight>
                  <a:srgbClr val="FFFF00"/>
                </a:highlight>
                <a:latin typeface="system-ui"/>
              </a:rPr>
              <a:t>14And as Moses lifted up the serpent in the wilderness, even so must the Son of Man be lifted up, 15that whoever believes in Him should not perish but have eternal life</a:t>
            </a:r>
            <a:r>
              <a:rPr lang="en-US" sz="2000" i="1" dirty="0">
                <a:solidFill>
                  <a:srgbClr val="000000"/>
                </a:solidFill>
                <a:latin typeface="system-ui"/>
              </a:rPr>
              <a:t>. </a:t>
            </a:r>
          </a:p>
        </p:txBody>
      </p:sp>
    </p:spTree>
    <p:extLst>
      <p:ext uri="{BB962C8B-B14F-4D97-AF65-F5344CB8AC3E}">
        <p14:creationId xmlns:p14="http://schemas.microsoft.com/office/powerpoint/2010/main" val="2968397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119D2-8FB5-4094-BF4D-F6747DDCF134}"/>
              </a:ext>
            </a:extLst>
          </p:cNvPr>
          <p:cNvSpPr>
            <a:spLocks noGrp="1"/>
          </p:cNvSpPr>
          <p:nvPr>
            <p:ph type="title"/>
          </p:nvPr>
        </p:nvSpPr>
        <p:spPr/>
        <p:txBody>
          <a:bodyPr/>
          <a:lstStyle/>
          <a:p>
            <a:r>
              <a:rPr lang="en-US" dirty="0"/>
              <a:t>Chapter 24</a:t>
            </a:r>
          </a:p>
        </p:txBody>
      </p:sp>
      <p:sp>
        <p:nvSpPr>
          <p:cNvPr id="3" name="Content Placeholder 2">
            <a:extLst>
              <a:ext uri="{FF2B5EF4-FFF2-40B4-BE49-F238E27FC236}">
                <a16:creationId xmlns:a16="http://schemas.microsoft.com/office/drawing/2014/main" id="{DBC1C304-3FFD-476A-847C-BBBDD73B0ECE}"/>
              </a:ext>
            </a:extLst>
          </p:cNvPr>
          <p:cNvSpPr>
            <a:spLocks noGrp="1"/>
          </p:cNvSpPr>
          <p:nvPr>
            <p:ph idx="1"/>
          </p:nvPr>
        </p:nvSpPr>
        <p:spPr>
          <a:xfrm>
            <a:off x="755374" y="2464903"/>
            <a:ext cx="10707756" cy="3882887"/>
          </a:xfrm>
        </p:spPr>
        <p:txBody>
          <a:bodyPr>
            <a:normAutofit/>
          </a:bodyPr>
          <a:lstStyle/>
          <a:p>
            <a:pPr marL="0" indent="0">
              <a:buNone/>
            </a:pPr>
            <a:r>
              <a:rPr lang="en-US" dirty="0"/>
              <a:t>Verse 15, 17: </a:t>
            </a:r>
            <a:r>
              <a:rPr lang="en-US" sz="2000" i="1" dirty="0">
                <a:solidFill>
                  <a:srgbClr val="000000"/>
                </a:solidFill>
                <a:highlight>
                  <a:srgbClr val="FFFFFF"/>
                </a:highlight>
                <a:latin typeface="system-ui"/>
              </a:rPr>
              <a:t>“The utterance of Balaam the son of </a:t>
            </a:r>
            <a:r>
              <a:rPr lang="en-US" sz="2000" i="1" dirty="0" err="1">
                <a:solidFill>
                  <a:srgbClr val="000000"/>
                </a:solidFill>
                <a:highlight>
                  <a:srgbClr val="FFFFFF"/>
                </a:highlight>
                <a:latin typeface="system-ui"/>
              </a:rPr>
              <a:t>Beor</a:t>
            </a:r>
            <a:r>
              <a:rPr lang="en-US" sz="2000" i="1" dirty="0">
                <a:solidFill>
                  <a:srgbClr val="000000"/>
                </a:solidFill>
                <a:highlight>
                  <a:srgbClr val="FFFFFF"/>
                </a:highlight>
                <a:latin typeface="system-ui"/>
              </a:rPr>
              <a:t>,</a:t>
            </a:r>
          </a:p>
          <a:p>
            <a:pPr marL="0" indent="0" algn="l">
              <a:buNone/>
            </a:pPr>
            <a:r>
              <a:rPr lang="en-US" sz="2000" i="1" dirty="0">
                <a:solidFill>
                  <a:srgbClr val="000000"/>
                </a:solidFill>
                <a:highlight>
                  <a:srgbClr val="FFFFFF"/>
                </a:highlight>
                <a:latin typeface="system-ui"/>
              </a:rPr>
              <a:t>17“see Him, but not now; I behold Him, but not near; </a:t>
            </a:r>
            <a:r>
              <a:rPr lang="en-US" sz="2000" i="1" dirty="0">
                <a:solidFill>
                  <a:srgbClr val="000000"/>
                </a:solidFill>
                <a:highlight>
                  <a:srgbClr val="FFFF00"/>
                </a:highlight>
                <a:latin typeface="system-ui"/>
              </a:rPr>
              <a:t>A Star shall come out of Jacob</a:t>
            </a:r>
            <a:r>
              <a:rPr lang="en-US" sz="2000" i="1" dirty="0">
                <a:solidFill>
                  <a:srgbClr val="000000"/>
                </a:solidFill>
                <a:highlight>
                  <a:srgbClr val="FFFFFF"/>
                </a:highlight>
                <a:latin typeface="system-ui"/>
              </a:rPr>
              <a:t>; A Scepter shall rise out of Israel,</a:t>
            </a:r>
          </a:p>
          <a:p>
            <a:r>
              <a:rPr lang="en-US" sz="2600" dirty="0"/>
              <a:t>Christ in our bright morning star</a:t>
            </a:r>
          </a:p>
          <a:p>
            <a:pPr marL="0" indent="0">
              <a:buNone/>
            </a:pPr>
            <a:r>
              <a:rPr lang="en-US" sz="2600" dirty="0"/>
              <a:t>Rev 22:16</a:t>
            </a:r>
          </a:p>
          <a:p>
            <a:pPr marL="0" indent="0">
              <a:buNone/>
            </a:pPr>
            <a:r>
              <a:rPr lang="en-US" sz="2000" i="1" dirty="0">
                <a:solidFill>
                  <a:srgbClr val="000000"/>
                </a:solidFill>
                <a:highlight>
                  <a:srgbClr val="FFFFFF"/>
                </a:highlight>
                <a:latin typeface="system-ui"/>
              </a:rPr>
              <a:t>“I, Jesus, have sent My angel to testify to you these things in the churches. </a:t>
            </a:r>
            <a:r>
              <a:rPr lang="en-US" sz="2000" i="1" dirty="0">
                <a:solidFill>
                  <a:srgbClr val="000000"/>
                </a:solidFill>
                <a:highlight>
                  <a:srgbClr val="FFFF00"/>
                </a:highlight>
                <a:latin typeface="system-ui"/>
              </a:rPr>
              <a:t>I am </a:t>
            </a:r>
            <a:r>
              <a:rPr lang="en-US" sz="2000" i="1" dirty="0">
                <a:solidFill>
                  <a:srgbClr val="000000"/>
                </a:solidFill>
                <a:highlight>
                  <a:srgbClr val="FFFFFF"/>
                </a:highlight>
                <a:latin typeface="system-ui"/>
              </a:rPr>
              <a:t>the Root and the Offspring of David, </a:t>
            </a:r>
            <a:r>
              <a:rPr lang="en-US" sz="2000" i="1" dirty="0">
                <a:solidFill>
                  <a:srgbClr val="000000"/>
                </a:solidFill>
                <a:highlight>
                  <a:srgbClr val="FFFF00"/>
                </a:highlight>
                <a:latin typeface="system-ui"/>
              </a:rPr>
              <a:t>the Bright and Morning Star.”</a:t>
            </a:r>
          </a:p>
        </p:txBody>
      </p:sp>
    </p:spTree>
    <p:extLst>
      <p:ext uri="{BB962C8B-B14F-4D97-AF65-F5344CB8AC3E}">
        <p14:creationId xmlns:p14="http://schemas.microsoft.com/office/powerpoint/2010/main" val="3304857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119D2-8FB5-4094-BF4D-F6747DDCF134}"/>
              </a:ext>
            </a:extLst>
          </p:cNvPr>
          <p:cNvSpPr>
            <a:spLocks noGrp="1"/>
          </p:cNvSpPr>
          <p:nvPr>
            <p:ph type="title"/>
          </p:nvPr>
        </p:nvSpPr>
        <p:spPr/>
        <p:txBody>
          <a:bodyPr/>
          <a:lstStyle/>
          <a:p>
            <a:r>
              <a:rPr lang="en-US" dirty="0"/>
              <a:t>Chapter 27</a:t>
            </a:r>
          </a:p>
        </p:txBody>
      </p:sp>
      <p:sp>
        <p:nvSpPr>
          <p:cNvPr id="3" name="Content Placeholder 2">
            <a:extLst>
              <a:ext uri="{FF2B5EF4-FFF2-40B4-BE49-F238E27FC236}">
                <a16:creationId xmlns:a16="http://schemas.microsoft.com/office/drawing/2014/main" id="{DBC1C304-3FFD-476A-847C-BBBDD73B0ECE}"/>
              </a:ext>
            </a:extLst>
          </p:cNvPr>
          <p:cNvSpPr>
            <a:spLocks noGrp="1"/>
          </p:cNvSpPr>
          <p:nvPr>
            <p:ph idx="1"/>
          </p:nvPr>
        </p:nvSpPr>
        <p:spPr>
          <a:xfrm>
            <a:off x="755374" y="2464903"/>
            <a:ext cx="10707756" cy="3882887"/>
          </a:xfrm>
        </p:spPr>
        <p:txBody>
          <a:bodyPr>
            <a:normAutofit fontScale="92500"/>
          </a:bodyPr>
          <a:lstStyle/>
          <a:p>
            <a:pPr marL="0" indent="0" algn="l">
              <a:buNone/>
            </a:pPr>
            <a:r>
              <a:rPr lang="en-US" dirty="0"/>
              <a:t>Verse 15-18: 1</a:t>
            </a:r>
            <a:r>
              <a:rPr lang="en-US" sz="2000" i="1" dirty="0">
                <a:solidFill>
                  <a:srgbClr val="000000"/>
                </a:solidFill>
                <a:highlight>
                  <a:srgbClr val="FFFFFF"/>
                </a:highlight>
                <a:latin typeface="system-ui"/>
              </a:rPr>
              <a:t>5Then Moses spoke to the Lord, saying: 16“Let the Lord, the God of the spirits of all flesh, set a man over the congregation, who may go out before them and go in before them, who may lead them out and bring them in, that the congregation of the Lord</a:t>
            </a:r>
            <a:r>
              <a:rPr lang="en-US" sz="2000" i="1" dirty="0">
                <a:solidFill>
                  <a:srgbClr val="000000"/>
                </a:solidFill>
                <a:highlight>
                  <a:srgbClr val="FFFF00"/>
                </a:highlight>
                <a:latin typeface="system-ui"/>
              </a:rPr>
              <a:t> may not </a:t>
            </a:r>
            <a:r>
              <a:rPr lang="en-US" sz="2000" i="1">
                <a:solidFill>
                  <a:srgbClr val="000000"/>
                </a:solidFill>
                <a:highlight>
                  <a:srgbClr val="FFFF00"/>
                </a:highlight>
                <a:latin typeface="system-ui"/>
              </a:rPr>
              <a:t>be; like </a:t>
            </a:r>
            <a:r>
              <a:rPr lang="en-US" sz="2000" i="1" dirty="0">
                <a:solidFill>
                  <a:srgbClr val="000000"/>
                </a:solidFill>
                <a:highlight>
                  <a:srgbClr val="FFFF00"/>
                </a:highlight>
                <a:latin typeface="system-ui"/>
              </a:rPr>
              <a:t>sheep which have no shepherd.” </a:t>
            </a:r>
            <a:r>
              <a:rPr lang="en-US" sz="2000" i="1" dirty="0">
                <a:solidFill>
                  <a:srgbClr val="000000"/>
                </a:solidFill>
                <a:highlight>
                  <a:srgbClr val="FFFFFF"/>
                </a:highlight>
                <a:latin typeface="system-ui"/>
              </a:rPr>
              <a:t>18And the Lord said to Moses: “</a:t>
            </a:r>
            <a:r>
              <a:rPr lang="en-US" sz="2000" i="1" dirty="0">
                <a:solidFill>
                  <a:srgbClr val="000000"/>
                </a:solidFill>
                <a:highlight>
                  <a:srgbClr val="FFFF00"/>
                </a:highlight>
                <a:latin typeface="system-ui"/>
              </a:rPr>
              <a:t>Take Joshua </a:t>
            </a:r>
            <a:r>
              <a:rPr lang="en-US" sz="2000" i="1" dirty="0">
                <a:solidFill>
                  <a:srgbClr val="000000"/>
                </a:solidFill>
                <a:highlight>
                  <a:srgbClr val="FFFFFF"/>
                </a:highlight>
                <a:latin typeface="system-ui"/>
              </a:rPr>
              <a:t>the son of Nun with you, a man in whom is the Spirit, and lay your hand on him;</a:t>
            </a:r>
          </a:p>
          <a:p>
            <a:r>
              <a:rPr lang="en-US" sz="2600" dirty="0"/>
              <a:t>Joshua and Jesus (name and leadership in the wilderness and into the promise land)</a:t>
            </a:r>
          </a:p>
          <a:p>
            <a:r>
              <a:rPr lang="en-US" sz="2600" dirty="0"/>
              <a:t>Matt 9:36 and 1:21</a:t>
            </a:r>
          </a:p>
          <a:p>
            <a:pPr marL="0" indent="0">
              <a:buNone/>
            </a:pPr>
            <a:r>
              <a:rPr lang="en-US" sz="2000" i="1" dirty="0">
                <a:solidFill>
                  <a:srgbClr val="000000"/>
                </a:solidFill>
                <a:highlight>
                  <a:srgbClr val="FFFFFF"/>
                </a:highlight>
                <a:latin typeface="system-ui"/>
              </a:rPr>
              <a:t>But when He saw the multitudes, </a:t>
            </a:r>
            <a:r>
              <a:rPr lang="en-US" sz="2000" i="1" dirty="0">
                <a:solidFill>
                  <a:srgbClr val="000000"/>
                </a:solidFill>
                <a:highlight>
                  <a:srgbClr val="FFFF00"/>
                </a:highlight>
                <a:latin typeface="system-ui"/>
              </a:rPr>
              <a:t>He was moved with compassion for them, because they were weary and scattered, like sheep having no shepherd</a:t>
            </a:r>
          </a:p>
          <a:p>
            <a:pPr marL="0" indent="0">
              <a:buNone/>
            </a:pPr>
            <a:r>
              <a:rPr lang="en-US" sz="2000" i="1" dirty="0">
                <a:solidFill>
                  <a:srgbClr val="000000"/>
                </a:solidFill>
                <a:highlight>
                  <a:srgbClr val="FFFFFF"/>
                </a:highlight>
                <a:latin typeface="system-ui"/>
              </a:rPr>
              <a:t>And she will bring forth a Son, and you shall </a:t>
            </a:r>
            <a:r>
              <a:rPr lang="en-US" sz="2000" i="1" dirty="0">
                <a:solidFill>
                  <a:srgbClr val="000000"/>
                </a:solidFill>
                <a:highlight>
                  <a:srgbClr val="FFFF00"/>
                </a:highlight>
                <a:latin typeface="system-ui"/>
              </a:rPr>
              <a:t>call His name Jesus, for He will save His people from their sins</a:t>
            </a:r>
            <a:r>
              <a:rPr lang="en-US" sz="2000" i="1" dirty="0">
                <a:solidFill>
                  <a:srgbClr val="000000"/>
                </a:solidFill>
                <a:highlight>
                  <a:srgbClr val="FFFFFF"/>
                </a:highlight>
                <a:latin typeface="system-ui"/>
              </a:rPr>
              <a:t>.”</a:t>
            </a:r>
          </a:p>
        </p:txBody>
      </p:sp>
    </p:spTree>
    <p:extLst>
      <p:ext uri="{BB962C8B-B14F-4D97-AF65-F5344CB8AC3E}">
        <p14:creationId xmlns:p14="http://schemas.microsoft.com/office/powerpoint/2010/main" val="3401022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119D2-8FB5-4094-BF4D-F6747DDCF134}"/>
              </a:ext>
            </a:extLst>
          </p:cNvPr>
          <p:cNvSpPr>
            <a:spLocks noGrp="1"/>
          </p:cNvSpPr>
          <p:nvPr>
            <p:ph type="title"/>
          </p:nvPr>
        </p:nvSpPr>
        <p:spPr/>
        <p:txBody>
          <a:bodyPr/>
          <a:lstStyle/>
          <a:p>
            <a:r>
              <a:rPr lang="en-US" dirty="0"/>
              <a:t>Chapter 33</a:t>
            </a:r>
          </a:p>
        </p:txBody>
      </p:sp>
      <p:sp>
        <p:nvSpPr>
          <p:cNvPr id="3" name="Content Placeholder 2">
            <a:extLst>
              <a:ext uri="{FF2B5EF4-FFF2-40B4-BE49-F238E27FC236}">
                <a16:creationId xmlns:a16="http://schemas.microsoft.com/office/drawing/2014/main" id="{DBC1C304-3FFD-476A-847C-BBBDD73B0ECE}"/>
              </a:ext>
            </a:extLst>
          </p:cNvPr>
          <p:cNvSpPr>
            <a:spLocks noGrp="1"/>
          </p:cNvSpPr>
          <p:nvPr>
            <p:ph idx="1"/>
          </p:nvPr>
        </p:nvSpPr>
        <p:spPr>
          <a:xfrm>
            <a:off x="755374" y="2464903"/>
            <a:ext cx="10707756" cy="3882887"/>
          </a:xfrm>
        </p:spPr>
        <p:txBody>
          <a:bodyPr>
            <a:normAutofit lnSpcReduction="10000"/>
          </a:bodyPr>
          <a:lstStyle/>
          <a:p>
            <a:pPr marL="0" indent="0" algn="l">
              <a:buNone/>
            </a:pPr>
            <a:r>
              <a:rPr lang="en-US" dirty="0"/>
              <a:t>Verse 1: </a:t>
            </a:r>
            <a:r>
              <a:rPr lang="en-US" sz="2000" i="1" dirty="0">
                <a:solidFill>
                  <a:srgbClr val="000000"/>
                </a:solidFill>
                <a:highlight>
                  <a:srgbClr val="FFFFFF"/>
                </a:highlight>
                <a:latin typeface="system-ui"/>
              </a:rPr>
              <a:t>These are the journeys of the children of Israel, who went out of the land of Egypt by their armies </a:t>
            </a:r>
            <a:r>
              <a:rPr lang="en-US" sz="2000" i="1" dirty="0">
                <a:solidFill>
                  <a:srgbClr val="000000"/>
                </a:solidFill>
                <a:highlight>
                  <a:srgbClr val="FFFF00"/>
                </a:highlight>
                <a:latin typeface="system-ui"/>
              </a:rPr>
              <a:t>under the hand of Moses and Aaron</a:t>
            </a:r>
          </a:p>
          <a:p>
            <a:r>
              <a:rPr lang="en-US" sz="2600" dirty="0"/>
              <a:t>Moses and Aaron and Jesus (Jesus is the prophet and high priest) </a:t>
            </a:r>
          </a:p>
          <a:p>
            <a:pPr marL="0" indent="0">
              <a:buNone/>
            </a:pPr>
            <a:r>
              <a:rPr lang="en-US" sz="2600" dirty="0"/>
              <a:t>Hebrews 3:1-2 &amp; 5:4-5</a:t>
            </a:r>
          </a:p>
          <a:p>
            <a:pPr marL="0" indent="0">
              <a:buNone/>
            </a:pPr>
            <a:r>
              <a:rPr lang="en-US" sz="2000" i="1" dirty="0">
                <a:solidFill>
                  <a:srgbClr val="000000"/>
                </a:solidFill>
                <a:highlight>
                  <a:srgbClr val="FFFFFF"/>
                </a:highlight>
                <a:latin typeface="system-ui"/>
              </a:rPr>
              <a:t>1Therefore, holy brethren, partakers of the heavenly calling, consider the Apostle and High Priest of our confession, </a:t>
            </a:r>
            <a:r>
              <a:rPr lang="en-US" sz="2000" i="1" dirty="0">
                <a:solidFill>
                  <a:srgbClr val="000000"/>
                </a:solidFill>
                <a:highlight>
                  <a:srgbClr val="FFFF00"/>
                </a:highlight>
                <a:latin typeface="system-ui"/>
              </a:rPr>
              <a:t>Christ Jesus, 2who was faithful to Him who appointed Him, as Moses </a:t>
            </a:r>
            <a:r>
              <a:rPr lang="en-US" sz="2000" i="1" dirty="0">
                <a:solidFill>
                  <a:srgbClr val="000000"/>
                </a:solidFill>
                <a:highlight>
                  <a:srgbClr val="FFFFFF"/>
                </a:highlight>
                <a:latin typeface="system-ui"/>
              </a:rPr>
              <a:t>also was faithful in all His house.</a:t>
            </a:r>
          </a:p>
          <a:p>
            <a:pPr marL="0" indent="0" algn="l">
              <a:buNone/>
            </a:pPr>
            <a:r>
              <a:rPr lang="en-US" sz="2000" i="1" dirty="0">
                <a:solidFill>
                  <a:srgbClr val="000000"/>
                </a:solidFill>
                <a:highlight>
                  <a:srgbClr val="FFFFFF"/>
                </a:highlight>
                <a:latin typeface="system-ui"/>
              </a:rPr>
              <a:t>4And no man takes this honor to himself, but he who is called by God, </a:t>
            </a:r>
            <a:r>
              <a:rPr lang="en-US" sz="2000" i="1" dirty="0">
                <a:solidFill>
                  <a:srgbClr val="000000"/>
                </a:solidFill>
                <a:highlight>
                  <a:srgbClr val="FFFF00"/>
                </a:highlight>
                <a:latin typeface="system-ui"/>
              </a:rPr>
              <a:t>just as Aaron was.  5So also Christ </a:t>
            </a:r>
            <a:r>
              <a:rPr lang="en-US" sz="2000" i="1" dirty="0">
                <a:solidFill>
                  <a:srgbClr val="000000"/>
                </a:solidFill>
                <a:highlight>
                  <a:srgbClr val="FFFFFF"/>
                </a:highlight>
                <a:latin typeface="system-ui"/>
              </a:rPr>
              <a:t>did not glorify Himself to become High Priest, but it was He who said to Him: “You are My Son, Today I have begotten You.”</a:t>
            </a:r>
          </a:p>
          <a:p>
            <a:pPr marL="0" indent="0">
              <a:buNone/>
            </a:pPr>
            <a:endParaRPr lang="en-US" sz="2000" i="1" dirty="0">
              <a:solidFill>
                <a:srgbClr val="000000"/>
              </a:solidFill>
              <a:highlight>
                <a:srgbClr val="FFFFFF"/>
              </a:highlight>
              <a:latin typeface="system-ui"/>
            </a:endParaRPr>
          </a:p>
        </p:txBody>
      </p:sp>
    </p:spTree>
    <p:extLst>
      <p:ext uri="{BB962C8B-B14F-4D97-AF65-F5344CB8AC3E}">
        <p14:creationId xmlns:p14="http://schemas.microsoft.com/office/powerpoint/2010/main" val="761976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7B5B3-DDE8-49F7-B2D1-6919986D2B1F}"/>
              </a:ext>
            </a:extLst>
          </p:cNvPr>
          <p:cNvSpPr>
            <a:spLocks noGrp="1"/>
          </p:cNvSpPr>
          <p:nvPr>
            <p:ph type="ctrTitle"/>
          </p:nvPr>
        </p:nvSpPr>
        <p:spPr>
          <a:xfrm>
            <a:off x="2692398" y="1871131"/>
            <a:ext cx="6815669" cy="1515533"/>
          </a:xfrm>
        </p:spPr>
        <p:txBody>
          <a:bodyPr>
            <a:normAutofit/>
          </a:bodyPr>
          <a:lstStyle/>
          <a:p>
            <a:endParaRPr lang="en-US" dirty="0">
              <a:solidFill>
                <a:srgbClr val="262626"/>
              </a:solidFill>
            </a:endParaRPr>
          </a:p>
        </p:txBody>
      </p:sp>
      <p:sp>
        <p:nvSpPr>
          <p:cNvPr id="3" name="Subtitle 2">
            <a:extLst>
              <a:ext uri="{FF2B5EF4-FFF2-40B4-BE49-F238E27FC236}">
                <a16:creationId xmlns:a16="http://schemas.microsoft.com/office/drawing/2014/main" id="{A9BAE068-68BE-4F0A-A521-B170F96E0E0C}"/>
              </a:ext>
            </a:extLst>
          </p:cNvPr>
          <p:cNvSpPr>
            <a:spLocks noGrp="1"/>
          </p:cNvSpPr>
          <p:nvPr>
            <p:ph type="subTitle" idx="1"/>
          </p:nvPr>
        </p:nvSpPr>
        <p:spPr>
          <a:xfrm>
            <a:off x="2692398" y="3657597"/>
            <a:ext cx="6815669" cy="1320802"/>
          </a:xfrm>
        </p:spPr>
        <p:txBody>
          <a:bodyPr>
            <a:normAutofit/>
          </a:bodyPr>
          <a:lstStyle/>
          <a:p>
            <a:endParaRPr lang="en-US" dirty="0">
              <a:solidFill>
                <a:srgbClr val="262626"/>
              </a:solidFill>
            </a:endParaRPr>
          </a:p>
        </p:txBody>
      </p:sp>
      <p:pic>
        <p:nvPicPr>
          <p:cNvPr id="5" name="Picture 4">
            <a:extLst>
              <a:ext uri="{FF2B5EF4-FFF2-40B4-BE49-F238E27FC236}">
                <a16:creationId xmlns:a16="http://schemas.microsoft.com/office/drawing/2014/main" id="{8B7B77E1-59AE-4898-B8F8-2D59D4A7F8EE}"/>
              </a:ext>
            </a:extLst>
          </p:cNvPr>
          <p:cNvPicPr>
            <a:picLocks noChangeAspect="1"/>
          </p:cNvPicPr>
          <p:nvPr/>
        </p:nvPicPr>
        <p:blipFill>
          <a:blip r:embed="rId2"/>
          <a:stretch>
            <a:fillRect/>
          </a:stretch>
        </p:blipFill>
        <p:spPr>
          <a:xfrm>
            <a:off x="2186610" y="1384428"/>
            <a:ext cx="7832034" cy="4128475"/>
          </a:xfrm>
          <a:prstGeom prst="rect">
            <a:avLst/>
          </a:prstGeom>
        </p:spPr>
      </p:pic>
    </p:spTree>
    <p:extLst>
      <p:ext uri="{BB962C8B-B14F-4D97-AF65-F5344CB8AC3E}">
        <p14:creationId xmlns:p14="http://schemas.microsoft.com/office/powerpoint/2010/main" val="28260552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119D2-8FB5-4094-BF4D-F6747DDCF134}"/>
              </a:ext>
            </a:extLst>
          </p:cNvPr>
          <p:cNvSpPr>
            <a:spLocks noGrp="1"/>
          </p:cNvSpPr>
          <p:nvPr>
            <p:ph type="title"/>
          </p:nvPr>
        </p:nvSpPr>
        <p:spPr/>
        <p:txBody>
          <a:bodyPr/>
          <a:lstStyle/>
          <a:p>
            <a:r>
              <a:rPr lang="en-US" dirty="0"/>
              <a:t>Chapter 35</a:t>
            </a:r>
          </a:p>
        </p:txBody>
      </p:sp>
      <p:sp>
        <p:nvSpPr>
          <p:cNvPr id="3" name="Content Placeholder 2">
            <a:extLst>
              <a:ext uri="{FF2B5EF4-FFF2-40B4-BE49-F238E27FC236}">
                <a16:creationId xmlns:a16="http://schemas.microsoft.com/office/drawing/2014/main" id="{DBC1C304-3FFD-476A-847C-BBBDD73B0ECE}"/>
              </a:ext>
            </a:extLst>
          </p:cNvPr>
          <p:cNvSpPr>
            <a:spLocks noGrp="1"/>
          </p:cNvSpPr>
          <p:nvPr>
            <p:ph idx="1"/>
          </p:nvPr>
        </p:nvSpPr>
        <p:spPr>
          <a:xfrm>
            <a:off x="755374" y="2464903"/>
            <a:ext cx="10707756" cy="3882887"/>
          </a:xfrm>
        </p:spPr>
        <p:txBody>
          <a:bodyPr>
            <a:normAutofit/>
          </a:bodyPr>
          <a:lstStyle/>
          <a:p>
            <a:pPr marL="0" indent="0" algn="l">
              <a:buNone/>
            </a:pPr>
            <a:r>
              <a:rPr lang="en-US" dirty="0"/>
              <a:t>Verse 11: </a:t>
            </a:r>
            <a:r>
              <a:rPr lang="en-US" sz="2000" i="1" dirty="0">
                <a:solidFill>
                  <a:srgbClr val="000000"/>
                </a:solidFill>
                <a:highlight>
                  <a:srgbClr val="FFFFFF"/>
                </a:highlight>
                <a:latin typeface="system-ui"/>
              </a:rPr>
              <a:t>11then you shall appoint cities to be </a:t>
            </a:r>
            <a:r>
              <a:rPr lang="en-US" sz="2000" i="1" dirty="0">
                <a:solidFill>
                  <a:srgbClr val="000000"/>
                </a:solidFill>
                <a:highlight>
                  <a:srgbClr val="FFFF00"/>
                </a:highlight>
                <a:latin typeface="system-ui"/>
              </a:rPr>
              <a:t>cities of refuge for you, that the manslayer who kills any person accidentally may flee there</a:t>
            </a:r>
            <a:r>
              <a:rPr lang="en-US" sz="2000" i="1" dirty="0">
                <a:solidFill>
                  <a:srgbClr val="000000"/>
                </a:solidFill>
                <a:highlight>
                  <a:srgbClr val="FFFFFF"/>
                </a:highlight>
                <a:latin typeface="system-ui"/>
              </a:rPr>
              <a:t>. </a:t>
            </a:r>
          </a:p>
          <a:p>
            <a:r>
              <a:rPr lang="en-US" sz="2600" dirty="0"/>
              <a:t>Christ is our city of refuge</a:t>
            </a:r>
          </a:p>
          <a:p>
            <a:pPr marL="0" indent="0">
              <a:buNone/>
            </a:pPr>
            <a:r>
              <a:rPr lang="en-US" sz="2600" dirty="0"/>
              <a:t>Psalm 46:1 &amp; Proverbs 18:10</a:t>
            </a:r>
          </a:p>
          <a:p>
            <a:pPr marL="0" indent="0" algn="l">
              <a:buNone/>
            </a:pPr>
            <a:r>
              <a:rPr lang="en-US" sz="2000" i="1" dirty="0">
                <a:solidFill>
                  <a:srgbClr val="000000"/>
                </a:solidFill>
                <a:highlight>
                  <a:srgbClr val="FFFF00"/>
                </a:highlight>
                <a:latin typeface="system-ui"/>
              </a:rPr>
              <a:t>God is our refuge </a:t>
            </a:r>
            <a:r>
              <a:rPr lang="en-US" sz="2000" i="1" dirty="0">
                <a:solidFill>
                  <a:srgbClr val="000000"/>
                </a:solidFill>
                <a:highlight>
                  <a:srgbClr val="FFFFFF"/>
                </a:highlight>
                <a:latin typeface="system-ui"/>
              </a:rPr>
              <a:t>and strength, A very present help in trouble.</a:t>
            </a:r>
          </a:p>
          <a:p>
            <a:pPr marL="0" indent="0" algn="l">
              <a:buNone/>
            </a:pPr>
            <a:r>
              <a:rPr lang="en-US" sz="2000" i="1" dirty="0">
                <a:solidFill>
                  <a:srgbClr val="000000"/>
                </a:solidFill>
                <a:highlight>
                  <a:srgbClr val="FFFFFF"/>
                </a:highlight>
                <a:latin typeface="system-ui"/>
              </a:rPr>
              <a:t>The name of the Lord is a strong tower; </a:t>
            </a:r>
            <a:r>
              <a:rPr lang="en-US" sz="2000" i="1" dirty="0">
                <a:solidFill>
                  <a:srgbClr val="000000"/>
                </a:solidFill>
                <a:highlight>
                  <a:srgbClr val="FFFF00"/>
                </a:highlight>
                <a:latin typeface="system-ui"/>
              </a:rPr>
              <a:t>The righteous run to it and are safe</a:t>
            </a:r>
            <a:r>
              <a:rPr lang="en-US" sz="2000" i="1" dirty="0">
                <a:solidFill>
                  <a:srgbClr val="000000"/>
                </a:solidFill>
                <a:highlight>
                  <a:srgbClr val="FFFFFF"/>
                </a:highlight>
                <a:latin typeface="system-ui"/>
              </a:rPr>
              <a:t>.</a:t>
            </a:r>
          </a:p>
          <a:p>
            <a:pPr marL="0" indent="0">
              <a:buNone/>
            </a:pPr>
            <a:endParaRPr lang="en-US" sz="2000" i="1" dirty="0">
              <a:solidFill>
                <a:srgbClr val="000000"/>
              </a:solidFill>
              <a:highlight>
                <a:srgbClr val="FFFFFF"/>
              </a:highlight>
              <a:latin typeface="system-ui"/>
            </a:endParaRPr>
          </a:p>
        </p:txBody>
      </p:sp>
    </p:spTree>
    <p:extLst>
      <p:ext uri="{BB962C8B-B14F-4D97-AF65-F5344CB8AC3E}">
        <p14:creationId xmlns:p14="http://schemas.microsoft.com/office/powerpoint/2010/main" val="396439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B2D87-A6DF-4E9D-86F2-5C2C2B33E038}"/>
              </a:ext>
            </a:extLst>
          </p:cNvPr>
          <p:cNvSpPr>
            <a:spLocks noGrp="1"/>
          </p:cNvSpPr>
          <p:nvPr>
            <p:ph type="title"/>
          </p:nvPr>
        </p:nvSpPr>
        <p:spPr/>
        <p:txBody>
          <a:bodyPr/>
          <a:lstStyle/>
          <a:p>
            <a:r>
              <a:rPr lang="en-US" sz="5400" dirty="0">
                <a:solidFill>
                  <a:srgbClr val="262626"/>
                </a:solidFill>
              </a:rPr>
              <a:t>The book of Numbers</a:t>
            </a:r>
          </a:p>
        </p:txBody>
      </p:sp>
      <p:sp>
        <p:nvSpPr>
          <p:cNvPr id="4" name="Content Placeholder 3">
            <a:extLst>
              <a:ext uri="{FF2B5EF4-FFF2-40B4-BE49-F238E27FC236}">
                <a16:creationId xmlns:a16="http://schemas.microsoft.com/office/drawing/2014/main" id="{2D86B489-4A36-407D-BB0E-84A959DE933C}"/>
              </a:ext>
            </a:extLst>
          </p:cNvPr>
          <p:cNvSpPr>
            <a:spLocks noGrp="1"/>
          </p:cNvSpPr>
          <p:nvPr>
            <p:ph idx="1"/>
          </p:nvPr>
        </p:nvSpPr>
        <p:spPr/>
        <p:txBody>
          <a:bodyPr>
            <a:normAutofit fontScale="77500" lnSpcReduction="20000"/>
          </a:bodyPr>
          <a:lstStyle/>
          <a:p>
            <a:pPr>
              <a:spcBef>
                <a:spcPct val="50000"/>
              </a:spcBef>
            </a:pPr>
            <a:r>
              <a:rPr lang="en-US" altLang="en-US" dirty="0"/>
              <a:t>Two Names </a:t>
            </a:r>
          </a:p>
          <a:p>
            <a:pPr marL="914400" lvl="1" indent="-457200">
              <a:spcBef>
                <a:spcPct val="50000"/>
              </a:spcBef>
              <a:buFont typeface="+mj-lt"/>
              <a:buAutoNum type="arabicPeriod"/>
            </a:pPr>
            <a:r>
              <a:rPr lang="en-US" altLang="en-US" dirty="0"/>
              <a:t>Numbers</a:t>
            </a:r>
          </a:p>
          <a:p>
            <a:pPr marL="914400" lvl="1" indent="-457200">
              <a:spcBef>
                <a:spcPct val="50000"/>
              </a:spcBef>
              <a:buFont typeface="+mj-lt"/>
              <a:buAutoNum type="arabicPeriod"/>
            </a:pPr>
            <a:r>
              <a:rPr lang="en-US" altLang="en-US" dirty="0"/>
              <a:t>In The Wilderness </a:t>
            </a:r>
          </a:p>
          <a:p>
            <a:pPr>
              <a:spcBef>
                <a:spcPct val="50000"/>
              </a:spcBef>
            </a:pPr>
            <a:r>
              <a:rPr lang="en-US" altLang="en-US" dirty="0"/>
              <a:t>Author is Moses ordered by God and inspired by the Holy Spirit</a:t>
            </a:r>
          </a:p>
          <a:p>
            <a:pPr marL="0" indent="0">
              <a:spcBef>
                <a:spcPct val="50000"/>
              </a:spcBef>
              <a:buNone/>
            </a:pPr>
            <a:r>
              <a:rPr lang="en-US" altLang="en-US" dirty="0">
                <a:solidFill>
                  <a:schemeClr val="hlink"/>
                </a:solidFill>
              </a:rPr>
              <a:t>	</a:t>
            </a:r>
            <a:r>
              <a:rPr lang="en-US" altLang="en-US" i="1" dirty="0">
                <a:solidFill>
                  <a:schemeClr val="accent1">
                    <a:lumMod val="60000"/>
                    <a:lumOff val="40000"/>
                  </a:schemeClr>
                </a:solidFill>
              </a:rPr>
              <a:t>Numbers 33:2 Now Moses wrote down the starting points of their journeys at the command of the LORD.</a:t>
            </a:r>
          </a:p>
          <a:p>
            <a:pPr>
              <a:spcBef>
                <a:spcPct val="50000"/>
              </a:spcBef>
            </a:pPr>
            <a:r>
              <a:rPr lang="en-US" altLang="en-US" sz="2500" dirty="0"/>
              <a:t>Key Words - </a:t>
            </a:r>
            <a:r>
              <a:rPr lang="en-US" altLang="en-US" sz="2500" i="1" dirty="0">
                <a:solidFill>
                  <a:schemeClr val="accent1">
                    <a:lumMod val="60000"/>
                    <a:lumOff val="40000"/>
                  </a:schemeClr>
                </a:solidFill>
              </a:rPr>
              <a:t>Wanderings or Sojourning</a:t>
            </a:r>
          </a:p>
          <a:p>
            <a:pPr>
              <a:spcBef>
                <a:spcPct val="50000"/>
              </a:spcBef>
            </a:pPr>
            <a:r>
              <a:rPr lang="en-US" altLang="en-US" sz="2500" dirty="0"/>
              <a:t>Key Phrase - </a:t>
            </a:r>
            <a:r>
              <a:rPr lang="en-US" altLang="en-US" sz="2500" i="1" dirty="0">
                <a:solidFill>
                  <a:schemeClr val="accent1">
                    <a:lumMod val="60000"/>
                    <a:lumOff val="40000"/>
                  </a:schemeClr>
                </a:solidFill>
              </a:rPr>
              <a:t>All that are able to go to war </a:t>
            </a:r>
          </a:p>
          <a:p>
            <a:endParaRPr lang="en-US" dirty="0"/>
          </a:p>
        </p:txBody>
      </p:sp>
    </p:spTree>
    <p:extLst>
      <p:ext uri="{BB962C8B-B14F-4D97-AF65-F5344CB8AC3E}">
        <p14:creationId xmlns:p14="http://schemas.microsoft.com/office/powerpoint/2010/main" val="2047932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99C9D8-5549-4FDA-ACDC-71A50EA8109A}"/>
              </a:ext>
            </a:extLst>
          </p:cNvPr>
          <p:cNvPicPr>
            <a:picLocks noChangeAspect="1"/>
          </p:cNvPicPr>
          <p:nvPr/>
        </p:nvPicPr>
        <p:blipFill rotWithShape="1">
          <a:blip r:embed="rId2"/>
          <a:srcRect l="2155" t="11129" r="2190" b="2449"/>
          <a:stretch/>
        </p:blipFill>
        <p:spPr>
          <a:xfrm>
            <a:off x="538380" y="559904"/>
            <a:ext cx="11115239" cy="5738191"/>
          </a:xfrm>
          <a:prstGeom prst="rect">
            <a:avLst/>
          </a:prstGeom>
        </p:spPr>
      </p:pic>
    </p:spTree>
    <p:extLst>
      <p:ext uri="{BB962C8B-B14F-4D97-AF65-F5344CB8AC3E}">
        <p14:creationId xmlns:p14="http://schemas.microsoft.com/office/powerpoint/2010/main" val="1971193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496DB-3873-4D2D-B57B-EE4384EF943D}"/>
              </a:ext>
            </a:extLst>
          </p:cNvPr>
          <p:cNvSpPr>
            <a:spLocks noGrp="1"/>
          </p:cNvSpPr>
          <p:nvPr>
            <p:ph type="title"/>
          </p:nvPr>
        </p:nvSpPr>
        <p:spPr/>
        <p:txBody>
          <a:bodyPr/>
          <a:lstStyle/>
          <a:p>
            <a:endParaRPr lang="en-US"/>
          </a:p>
        </p:txBody>
      </p:sp>
      <p:pic>
        <p:nvPicPr>
          <p:cNvPr id="3074" name="Picture 2">
            <a:extLst>
              <a:ext uri="{FF2B5EF4-FFF2-40B4-BE49-F238E27FC236}">
                <a16:creationId xmlns:a16="http://schemas.microsoft.com/office/drawing/2014/main" id="{226B10B9-889F-4B72-AC12-1CD38F30995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61390" y="715618"/>
            <a:ext cx="10535479" cy="5486400"/>
          </a:xfrm>
          <a:prstGeom prst="rect">
            <a:avLst/>
          </a:prstGeom>
          <a:noFill/>
          <a:extLst>
            <a:ext uri="{909E8E84-426E-40DD-AFC4-6F175D3DCCD1}">
              <a14:hiddenFill xmlns:a14="http://schemas.microsoft.com/office/drawing/2010/main">
                <a:solidFill>
                  <a:srgbClr val="FFFFFF"/>
                </a:solidFill>
              </a14:hiddenFill>
            </a:ext>
          </a:extLst>
        </p:spPr>
      </p:pic>
      <p:sp>
        <p:nvSpPr>
          <p:cNvPr id="4" name="Arrow: Right 3">
            <a:extLst>
              <a:ext uri="{FF2B5EF4-FFF2-40B4-BE49-F238E27FC236}">
                <a16:creationId xmlns:a16="http://schemas.microsoft.com/office/drawing/2014/main" id="{1FE6D2D0-BD58-4D7E-84D8-BF5739C9211B}"/>
              </a:ext>
            </a:extLst>
          </p:cNvPr>
          <p:cNvSpPr/>
          <p:nvPr/>
        </p:nvSpPr>
        <p:spPr>
          <a:xfrm rot="18922146">
            <a:off x="2827258" y="3348273"/>
            <a:ext cx="50855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E6A9709A-2E9E-4D83-BC62-00E5B877D509}"/>
              </a:ext>
            </a:extLst>
          </p:cNvPr>
          <p:cNvSpPr/>
          <p:nvPr/>
        </p:nvSpPr>
        <p:spPr>
          <a:xfrm rot="16548723">
            <a:off x="6624572" y="5072402"/>
            <a:ext cx="51377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E05C83A8-DF2B-4CF7-9AD8-3137686CDD6E}"/>
              </a:ext>
            </a:extLst>
          </p:cNvPr>
          <p:cNvSpPr/>
          <p:nvPr/>
        </p:nvSpPr>
        <p:spPr>
          <a:xfrm rot="2714232">
            <a:off x="6000531" y="2348769"/>
            <a:ext cx="523487"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F8017CBF-7F18-420C-A8B4-F9B194830694}"/>
              </a:ext>
            </a:extLst>
          </p:cNvPr>
          <p:cNvSpPr/>
          <p:nvPr/>
        </p:nvSpPr>
        <p:spPr>
          <a:xfrm rot="14852911">
            <a:off x="9690095" y="3365165"/>
            <a:ext cx="377646"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3956235E-9684-4801-AF3F-B4106AA72FA0}"/>
              </a:ext>
            </a:extLst>
          </p:cNvPr>
          <p:cNvSpPr/>
          <p:nvPr/>
        </p:nvSpPr>
        <p:spPr>
          <a:xfrm rot="13294055">
            <a:off x="9818333" y="2414809"/>
            <a:ext cx="60625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Arrow: Right 9">
            <a:extLst>
              <a:ext uri="{FF2B5EF4-FFF2-40B4-BE49-F238E27FC236}">
                <a16:creationId xmlns:a16="http://schemas.microsoft.com/office/drawing/2014/main" id="{E695EFC0-0C67-4A43-AFBC-8FCD84D57980}"/>
              </a:ext>
            </a:extLst>
          </p:cNvPr>
          <p:cNvSpPr/>
          <p:nvPr/>
        </p:nvSpPr>
        <p:spPr>
          <a:xfrm rot="3655137">
            <a:off x="8079773" y="1275264"/>
            <a:ext cx="51064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7399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5734E32A-3703-4769-94C1-C1B454E1E507}"/>
              </a:ext>
            </a:extLst>
          </p:cNvPr>
          <p:cNvSpPr>
            <a:spLocks noGrp="1" noChangeArrowheads="1"/>
          </p:cNvSpPr>
          <p:nvPr>
            <p:ph type="ctrTitle"/>
          </p:nvPr>
        </p:nvSpPr>
        <p:spPr>
          <a:xfrm>
            <a:off x="1676400" y="973139"/>
            <a:ext cx="2209800" cy="1698625"/>
          </a:xfrm>
          <a:gradFill rotWithShape="1">
            <a:gsLst>
              <a:gs pos="0">
                <a:srgbClr val="660033"/>
              </a:gs>
              <a:gs pos="100000">
                <a:srgbClr val="2F0018"/>
              </a:gs>
            </a:gsLst>
            <a:path path="shape">
              <a:fillToRect l="50000" t="50000" r="50000" b="50000"/>
            </a:path>
          </a:gradFill>
          <a:ln>
            <a:solidFill>
              <a:schemeClr val="tx1"/>
            </a:solidFill>
            <a:miter lim="800000"/>
            <a:headEnd/>
            <a:tailEnd/>
          </a:ln>
        </p:spPr>
        <p:txBody>
          <a:bodyPr anchorCtr="1"/>
          <a:lstStyle/>
          <a:p>
            <a:pPr eaLnBrk="1" hangingPunct="1"/>
            <a:r>
              <a:rPr lang="en-US" altLang="en-US" sz="2800" dirty="0">
                <a:solidFill>
                  <a:schemeClr val="bg1"/>
                </a:solidFill>
              </a:rPr>
              <a:t>Mount     Sinai</a:t>
            </a:r>
          </a:p>
        </p:txBody>
      </p:sp>
      <p:sp>
        <p:nvSpPr>
          <p:cNvPr id="772099" name="Rectangle 3">
            <a:extLst>
              <a:ext uri="{FF2B5EF4-FFF2-40B4-BE49-F238E27FC236}">
                <a16:creationId xmlns:a16="http://schemas.microsoft.com/office/drawing/2014/main" id="{6BF96304-8861-4235-A203-35F03B755856}"/>
              </a:ext>
            </a:extLst>
          </p:cNvPr>
          <p:cNvSpPr>
            <a:spLocks noGrp="1" noChangeArrowheads="1"/>
          </p:cNvSpPr>
          <p:nvPr>
            <p:ph type="subTitle" idx="1"/>
          </p:nvPr>
        </p:nvSpPr>
        <p:spPr>
          <a:xfrm>
            <a:off x="1676400" y="2667000"/>
            <a:ext cx="2209800" cy="1447800"/>
          </a:xfrm>
          <a:gradFill rotWithShape="1">
            <a:gsLst>
              <a:gs pos="0">
                <a:schemeClr val="bg2"/>
              </a:gs>
              <a:gs pos="100000">
                <a:schemeClr val="bg2">
                  <a:gamma/>
                  <a:shade val="46275"/>
                  <a:invGamma/>
                </a:schemeClr>
              </a:gs>
            </a:gsLst>
            <a:path path="shape">
              <a:fillToRect l="50000" t="50000" r="50000" b="50000"/>
            </a:path>
          </a:gradFill>
          <a:ln>
            <a:solidFill>
              <a:schemeClr val="tx1"/>
            </a:solidFill>
            <a:miter lim="800000"/>
            <a:headEnd/>
            <a:tailEnd/>
          </a:ln>
        </p:spPr>
        <p:txBody>
          <a:bodyPr anchor="ctr" anchorCtr="1"/>
          <a:lstStyle/>
          <a:p>
            <a:pPr eaLnBrk="1" hangingPunct="1">
              <a:defRPr/>
            </a:pPr>
            <a:r>
              <a:rPr lang="en-US" altLang="en-US" sz="2800" dirty="0"/>
              <a:t>Preparation for the Journey</a:t>
            </a:r>
          </a:p>
        </p:txBody>
      </p:sp>
      <p:sp>
        <p:nvSpPr>
          <p:cNvPr id="7172" name="Rectangle 4">
            <a:extLst>
              <a:ext uri="{FF2B5EF4-FFF2-40B4-BE49-F238E27FC236}">
                <a16:creationId xmlns:a16="http://schemas.microsoft.com/office/drawing/2014/main" id="{F53F1439-9617-4B27-AF06-3B224B5009D7}"/>
              </a:ext>
            </a:extLst>
          </p:cNvPr>
          <p:cNvSpPr>
            <a:spLocks noChangeArrowheads="1"/>
          </p:cNvSpPr>
          <p:nvPr/>
        </p:nvSpPr>
        <p:spPr bwMode="auto">
          <a:xfrm>
            <a:off x="3886200" y="973138"/>
            <a:ext cx="2209800" cy="1698625"/>
          </a:xfrm>
          <a:prstGeom prst="rect">
            <a:avLst/>
          </a:prstGeom>
          <a:gradFill rotWithShape="1">
            <a:gsLst>
              <a:gs pos="0">
                <a:srgbClr val="660033"/>
              </a:gs>
              <a:gs pos="100000">
                <a:srgbClr val="2F0018"/>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lgn="ctr">
              <a:defRPr sz="3600">
                <a:solidFill>
                  <a:schemeClr val="tx2"/>
                </a:solidFill>
                <a:latin typeface="Arial" panose="020B0604020202020204" pitchFamily="34" charset="0"/>
              </a:defRPr>
            </a:lvl1pPr>
            <a:lvl2pPr marL="742950" indent="-285750" algn="ctr">
              <a:defRPr sz="3600">
                <a:solidFill>
                  <a:schemeClr val="tx2"/>
                </a:solidFill>
                <a:latin typeface="Arial" panose="020B0604020202020204" pitchFamily="34" charset="0"/>
              </a:defRPr>
            </a:lvl2pPr>
            <a:lvl3pPr marL="1143000" indent="-228600" algn="ctr">
              <a:defRPr sz="3600">
                <a:solidFill>
                  <a:schemeClr val="tx2"/>
                </a:solidFill>
                <a:latin typeface="Arial" panose="020B0604020202020204" pitchFamily="34" charset="0"/>
              </a:defRPr>
            </a:lvl3pPr>
            <a:lvl4pPr marL="1600200" indent="-228600" algn="ctr">
              <a:defRPr sz="3600">
                <a:solidFill>
                  <a:schemeClr val="tx2"/>
                </a:solidFill>
                <a:latin typeface="Arial" panose="020B0604020202020204" pitchFamily="34" charset="0"/>
              </a:defRPr>
            </a:lvl4pPr>
            <a:lvl5pPr marL="2057400" indent="-228600" algn="ctr">
              <a:defRPr sz="3600">
                <a:solidFill>
                  <a:schemeClr val="tx2"/>
                </a:solidFill>
                <a:latin typeface="Arial" panose="020B0604020202020204" pitchFamily="34" charset="0"/>
              </a:defRPr>
            </a:lvl5pPr>
            <a:lvl6pPr marL="2514600" indent="-228600" algn="ctr" eaLnBrk="0" fontAlgn="base" hangingPunct="0">
              <a:spcBef>
                <a:spcPct val="0"/>
              </a:spcBef>
              <a:spcAft>
                <a:spcPct val="0"/>
              </a:spcAft>
              <a:defRPr sz="3600">
                <a:solidFill>
                  <a:schemeClr val="tx2"/>
                </a:solidFill>
                <a:latin typeface="Arial" panose="020B0604020202020204" pitchFamily="34" charset="0"/>
              </a:defRPr>
            </a:lvl6pPr>
            <a:lvl7pPr marL="2971800" indent="-228600" algn="ctr" eaLnBrk="0" fontAlgn="base" hangingPunct="0">
              <a:spcBef>
                <a:spcPct val="0"/>
              </a:spcBef>
              <a:spcAft>
                <a:spcPct val="0"/>
              </a:spcAft>
              <a:defRPr sz="3600">
                <a:solidFill>
                  <a:schemeClr val="tx2"/>
                </a:solidFill>
                <a:latin typeface="Arial" panose="020B0604020202020204" pitchFamily="34" charset="0"/>
              </a:defRPr>
            </a:lvl7pPr>
            <a:lvl8pPr marL="3429000" indent="-228600" algn="ctr" eaLnBrk="0" fontAlgn="base" hangingPunct="0">
              <a:spcBef>
                <a:spcPct val="0"/>
              </a:spcBef>
              <a:spcAft>
                <a:spcPct val="0"/>
              </a:spcAft>
              <a:defRPr sz="3600">
                <a:solidFill>
                  <a:schemeClr val="tx2"/>
                </a:solidFill>
                <a:latin typeface="Arial" panose="020B0604020202020204" pitchFamily="34" charset="0"/>
              </a:defRPr>
            </a:lvl8pPr>
            <a:lvl9pPr marL="3886200" indent="-228600" algn="ctr" eaLnBrk="0" fontAlgn="base" hangingPunct="0">
              <a:spcBef>
                <a:spcPct val="0"/>
              </a:spcBef>
              <a:spcAft>
                <a:spcPct val="0"/>
              </a:spcAft>
              <a:defRPr sz="3600">
                <a:solidFill>
                  <a:schemeClr val="tx2"/>
                </a:solidFill>
                <a:latin typeface="Arial" panose="020B0604020202020204" pitchFamily="34" charset="0"/>
              </a:defRPr>
            </a:lvl9pPr>
          </a:lstStyle>
          <a:p>
            <a:pPr eaLnBrk="1" hangingPunct="1"/>
            <a:r>
              <a:rPr lang="en-US" altLang="en-US" sz="2800" dirty="0">
                <a:ln w="3175" cmpd="sng">
                  <a:noFill/>
                </a:ln>
                <a:solidFill>
                  <a:schemeClr val="bg1"/>
                </a:solidFill>
                <a:latin typeface="+mj-lt"/>
                <a:ea typeface="+mj-ea"/>
                <a:cs typeface="+mj-cs"/>
              </a:rPr>
              <a:t>From</a:t>
            </a:r>
            <a:r>
              <a:rPr lang="en-US" altLang="en-US" sz="2800" dirty="0">
                <a:solidFill>
                  <a:srgbClr val="FFFFFF"/>
                </a:solidFill>
              </a:rPr>
              <a:t> </a:t>
            </a:r>
            <a:r>
              <a:rPr lang="en-US" altLang="en-US" sz="2800" dirty="0">
                <a:ln w="3175" cmpd="sng">
                  <a:noFill/>
                </a:ln>
                <a:solidFill>
                  <a:schemeClr val="bg1"/>
                </a:solidFill>
                <a:latin typeface="+mj-lt"/>
                <a:ea typeface="+mj-ea"/>
                <a:cs typeface="+mj-cs"/>
              </a:rPr>
              <a:t>Sinai   to Kadesh</a:t>
            </a:r>
          </a:p>
        </p:txBody>
      </p:sp>
      <p:sp>
        <p:nvSpPr>
          <p:cNvPr id="7173" name="Rectangle 5">
            <a:extLst>
              <a:ext uri="{FF2B5EF4-FFF2-40B4-BE49-F238E27FC236}">
                <a16:creationId xmlns:a16="http://schemas.microsoft.com/office/drawing/2014/main" id="{0D0636D2-762B-46D6-94FD-4BC6934362D5}"/>
              </a:ext>
            </a:extLst>
          </p:cNvPr>
          <p:cNvSpPr>
            <a:spLocks noChangeArrowheads="1"/>
          </p:cNvSpPr>
          <p:nvPr/>
        </p:nvSpPr>
        <p:spPr bwMode="auto">
          <a:xfrm>
            <a:off x="6096000" y="973137"/>
            <a:ext cx="2209800" cy="1698625"/>
          </a:xfrm>
          <a:prstGeom prst="rect">
            <a:avLst/>
          </a:prstGeom>
          <a:gradFill rotWithShape="1">
            <a:gsLst>
              <a:gs pos="0">
                <a:srgbClr val="660033"/>
              </a:gs>
              <a:gs pos="100000">
                <a:srgbClr val="2F0018"/>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lgn="ctr">
              <a:defRPr sz="3600">
                <a:solidFill>
                  <a:schemeClr val="tx2"/>
                </a:solidFill>
                <a:latin typeface="Arial" panose="020B0604020202020204" pitchFamily="34" charset="0"/>
              </a:defRPr>
            </a:lvl1pPr>
            <a:lvl2pPr marL="742950" indent="-285750" algn="ctr">
              <a:defRPr sz="3600">
                <a:solidFill>
                  <a:schemeClr val="tx2"/>
                </a:solidFill>
                <a:latin typeface="Arial" panose="020B0604020202020204" pitchFamily="34" charset="0"/>
              </a:defRPr>
            </a:lvl2pPr>
            <a:lvl3pPr marL="1143000" indent="-228600" algn="ctr">
              <a:defRPr sz="3600">
                <a:solidFill>
                  <a:schemeClr val="tx2"/>
                </a:solidFill>
                <a:latin typeface="Arial" panose="020B0604020202020204" pitchFamily="34" charset="0"/>
              </a:defRPr>
            </a:lvl3pPr>
            <a:lvl4pPr marL="1600200" indent="-228600" algn="ctr">
              <a:defRPr sz="3600">
                <a:solidFill>
                  <a:schemeClr val="tx2"/>
                </a:solidFill>
                <a:latin typeface="Arial" panose="020B0604020202020204" pitchFamily="34" charset="0"/>
              </a:defRPr>
            </a:lvl4pPr>
            <a:lvl5pPr marL="2057400" indent="-228600" algn="ctr">
              <a:defRPr sz="3600">
                <a:solidFill>
                  <a:schemeClr val="tx2"/>
                </a:solidFill>
                <a:latin typeface="Arial" panose="020B0604020202020204" pitchFamily="34" charset="0"/>
              </a:defRPr>
            </a:lvl5pPr>
            <a:lvl6pPr marL="2514600" indent="-228600" algn="ctr" eaLnBrk="0" fontAlgn="base" hangingPunct="0">
              <a:spcBef>
                <a:spcPct val="0"/>
              </a:spcBef>
              <a:spcAft>
                <a:spcPct val="0"/>
              </a:spcAft>
              <a:defRPr sz="3600">
                <a:solidFill>
                  <a:schemeClr val="tx2"/>
                </a:solidFill>
                <a:latin typeface="Arial" panose="020B0604020202020204" pitchFamily="34" charset="0"/>
              </a:defRPr>
            </a:lvl6pPr>
            <a:lvl7pPr marL="2971800" indent="-228600" algn="ctr" eaLnBrk="0" fontAlgn="base" hangingPunct="0">
              <a:spcBef>
                <a:spcPct val="0"/>
              </a:spcBef>
              <a:spcAft>
                <a:spcPct val="0"/>
              </a:spcAft>
              <a:defRPr sz="3600">
                <a:solidFill>
                  <a:schemeClr val="tx2"/>
                </a:solidFill>
                <a:latin typeface="Arial" panose="020B0604020202020204" pitchFamily="34" charset="0"/>
              </a:defRPr>
            </a:lvl7pPr>
            <a:lvl8pPr marL="3429000" indent="-228600" algn="ctr" eaLnBrk="0" fontAlgn="base" hangingPunct="0">
              <a:spcBef>
                <a:spcPct val="0"/>
              </a:spcBef>
              <a:spcAft>
                <a:spcPct val="0"/>
              </a:spcAft>
              <a:defRPr sz="3600">
                <a:solidFill>
                  <a:schemeClr val="tx2"/>
                </a:solidFill>
                <a:latin typeface="Arial" panose="020B0604020202020204" pitchFamily="34" charset="0"/>
              </a:defRPr>
            </a:lvl8pPr>
            <a:lvl9pPr marL="3886200" indent="-228600" algn="ctr" eaLnBrk="0" fontAlgn="base" hangingPunct="0">
              <a:spcBef>
                <a:spcPct val="0"/>
              </a:spcBef>
              <a:spcAft>
                <a:spcPct val="0"/>
              </a:spcAft>
              <a:defRPr sz="3600">
                <a:solidFill>
                  <a:schemeClr val="tx2"/>
                </a:solidFill>
                <a:latin typeface="Arial" panose="020B0604020202020204" pitchFamily="34" charset="0"/>
              </a:defRPr>
            </a:lvl9pPr>
          </a:lstStyle>
          <a:p>
            <a:pPr eaLnBrk="1" hangingPunct="1"/>
            <a:r>
              <a:rPr lang="en-US" altLang="en-US" sz="2800" dirty="0">
                <a:ln w="3175" cmpd="sng">
                  <a:noFill/>
                </a:ln>
                <a:solidFill>
                  <a:schemeClr val="bg1"/>
                </a:solidFill>
                <a:latin typeface="+mj-lt"/>
                <a:ea typeface="+mj-ea"/>
                <a:cs typeface="+mj-cs"/>
              </a:rPr>
              <a:t>Kadesh        to Moab</a:t>
            </a:r>
          </a:p>
        </p:txBody>
      </p:sp>
      <p:sp>
        <p:nvSpPr>
          <p:cNvPr id="7174" name="Rectangle 6">
            <a:extLst>
              <a:ext uri="{FF2B5EF4-FFF2-40B4-BE49-F238E27FC236}">
                <a16:creationId xmlns:a16="http://schemas.microsoft.com/office/drawing/2014/main" id="{3BAB91D5-FA91-4DCE-A70E-23A0D72BA43B}"/>
              </a:ext>
            </a:extLst>
          </p:cNvPr>
          <p:cNvSpPr>
            <a:spLocks noChangeArrowheads="1"/>
          </p:cNvSpPr>
          <p:nvPr/>
        </p:nvSpPr>
        <p:spPr bwMode="auto">
          <a:xfrm>
            <a:off x="8299450" y="973136"/>
            <a:ext cx="2209800" cy="1698625"/>
          </a:xfrm>
          <a:prstGeom prst="rect">
            <a:avLst/>
          </a:prstGeom>
          <a:gradFill rotWithShape="1">
            <a:gsLst>
              <a:gs pos="0">
                <a:srgbClr val="660033"/>
              </a:gs>
              <a:gs pos="100000">
                <a:srgbClr val="2F0018"/>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lgn="ctr">
              <a:defRPr sz="3600">
                <a:solidFill>
                  <a:schemeClr val="tx2"/>
                </a:solidFill>
                <a:latin typeface="Arial" panose="020B0604020202020204" pitchFamily="34" charset="0"/>
              </a:defRPr>
            </a:lvl1pPr>
            <a:lvl2pPr marL="742950" indent="-285750" algn="ctr">
              <a:defRPr sz="3600">
                <a:solidFill>
                  <a:schemeClr val="tx2"/>
                </a:solidFill>
                <a:latin typeface="Arial" panose="020B0604020202020204" pitchFamily="34" charset="0"/>
              </a:defRPr>
            </a:lvl2pPr>
            <a:lvl3pPr marL="1143000" indent="-228600" algn="ctr">
              <a:defRPr sz="3600">
                <a:solidFill>
                  <a:schemeClr val="tx2"/>
                </a:solidFill>
                <a:latin typeface="Arial" panose="020B0604020202020204" pitchFamily="34" charset="0"/>
              </a:defRPr>
            </a:lvl3pPr>
            <a:lvl4pPr marL="1600200" indent="-228600" algn="ctr">
              <a:defRPr sz="3600">
                <a:solidFill>
                  <a:schemeClr val="tx2"/>
                </a:solidFill>
                <a:latin typeface="Arial" panose="020B0604020202020204" pitchFamily="34" charset="0"/>
              </a:defRPr>
            </a:lvl4pPr>
            <a:lvl5pPr marL="2057400" indent="-228600" algn="ctr">
              <a:defRPr sz="3600">
                <a:solidFill>
                  <a:schemeClr val="tx2"/>
                </a:solidFill>
                <a:latin typeface="Arial" panose="020B0604020202020204" pitchFamily="34" charset="0"/>
              </a:defRPr>
            </a:lvl5pPr>
            <a:lvl6pPr marL="2514600" indent="-228600" algn="ctr" eaLnBrk="0" fontAlgn="base" hangingPunct="0">
              <a:spcBef>
                <a:spcPct val="0"/>
              </a:spcBef>
              <a:spcAft>
                <a:spcPct val="0"/>
              </a:spcAft>
              <a:defRPr sz="3600">
                <a:solidFill>
                  <a:schemeClr val="tx2"/>
                </a:solidFill>
                <a:latin typeface="Arial" panose="020B0604020202020204" pitchFamily="34" charset="0"/>
              </a:defRPr>
            </a:lvl6pPr>
            <a:lvl7pPr marL="2971800" indent="-228600" algn="ctr" eaLnBrk="0" fontAlgn="base" hangingPunct="0">
              <a:spcBef>
                <a:spcPct val="0"/>
              </a:spcBef>
              <a:spcAft>
                <a:spcPct val="0"/>
              </a:spcAft>
              <a:defRPr sz="3600">
                <a:solidFill>
                  <a:schemeClr val="tx2"/>
                </a:solidFill>
                <a:latin typeface="Arial" panose="020B0604020202020204" pitchFamily="34" charset="0"/>
              </a:defRPr>
            </a:lvl7pPr>
            <a:lvl8pPr marL="3429000" indent="-228600" algn="ctr" eaLnBrk="0" fontAlgn="base" hangingPunct="0">
              <a:spcBef>
                <a:spcPct val="0"/>
              </a:spcBef>
              <a:spcAft>
                <a:spcPct val="0"/>
              </a:spcAft>
              <a:defRPr sz="3600">
                <a:solidFill>
                  <a:schemeClr val="tx2"/>
                </a:solidFill>
                <a:latin typeface="Arial" panose="020B0604020202020204" pitchFamily="34" charset="0"/>
              </a:defRPr>
            </a:lvl8pPr>
            <a:lvl9pPr marL="3886200" indent="-228600" algn="ctr" eaLnBrk="0" fontAlgn="base" hangingPunct="0">
              <a:spcBef>
                <a:spcPct val="0"/>
              </a:spcBef>
              <a:spcAft>
                <a:spcPct val="0"/>
              </a:spcAft>
              <a:defRPr sz="3600">
                <a:solidFill>
                  <a:schemeClr val="tx2"/>
                </a:solidFill>
                <a:latin typeface="Arial" panose="020B0604020202020204" pitchFamily="34" charset="0"/>
              </a:defRPr>
            </a:lvl9pPr>
          </a:lstStyle>
          <a:p>
            <a:r>
              <a:rPr lang="en-US" altLang="en-US" sz="2800" dirty="0">
                <a:ln w="3175" cmpd="sng">
                  <a:noFill/>
                </a:ln>
                <a:solidFill>
                  <a:schemeClr val="bg1"/>
                </a:solidFill>
                <a:latin typeface="+mj-lt"/>
                <a:ea typeface="+mj-ea"/>
                <a:cs typeface="+mj-cs"/>
              </a:rPr>
              <a:t>The Plains   of Moab</a:t>
            </a:r>
          </a:p>
        </p:txBody>
      </p:sp>
      <p:sp>
        <p:nvSpPr>
          <p:cNvPr id="7175" name="Text Box 7">
            <a:extLst>
              <a:ext uri="{FF2B5EF4-FFF2-40B4-BE49-F238E27FC236}">
                <a16:creationId xmlns:a16="http://schemas.microsoft.com/office/drawing/2014/main" id="{EDBADE0E-96C0-4EC0-AA38-4D4BB7CF64DB}"/>
              </a:ext>
            </a:extLst>
          </p:cNvPr>
          <p:cNvSpPr txBox="1">
            <a:spLocks noChangeArrowheads="1"/>
          </p:cNvSpPr>
          <p:nvPr/>
        </p:nvSpPr>
        <p:spPr bwMode="auto">
          <a:xfrm>
            <a:off x="1752600" y="1066801"/>
            <a:ext cx="2133600" cy="396875"/>
          </a:xfrm>
          <a:prstGeom prst="rect">
            <a:avLst/>
          </a:prstGeom>
          <a:noFill/>
          <a:ln>
            <a:noFill/>
          </a:ln>
          <a:effectLst/>
          <a:extLst>
            <a:ext uri="{909E8E84-426E-40DD-AFC4-6F175D3DCCD1}">
              <a14:hiddenFill xmlns:a14="http://schemas.microsoft.com/office/drawing/2010/main">
                <a:gradFill rotWithShape="1">
                  <a:gsLst>
                    <a:gs pos="0">
                      <a:schemeClr val="bg2"/>
                    </a:gs>
                    <a:gs pos="100000">
                      <a:srgbClr val="00182F"/>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3600">
                <a:solidFill>
                  <a:schemeClr val="tx2"/>
                </a:solidFill>
                <a:latin typeface="Arial" panose="020B0604020202020204" pitchFamily="34" charset="0"/>
              </a:defRPr>
            </a:lvl1pPr>
            <a:lvl2pPr marL="742950" indent="-285750" algn="ctr">
              <a:defRPr sz="3600">
                <a:solidFill>
                  <a:schemeClr val="tx2"/>
                </a:solidFill>
                <a:latin typeface="Arial" panose="020B0604020202020204" pitchFamily="34" charset="0"/>
              </a:defRPr>
            </a:lvl2pPr>
            <a:lvl3pPr marL="1143000" indent="-228600" algn="ctr">
              <a:defRPr sz="3600">
                <a:solidFill>
                  <a:schemeClr val="tx2"/>
                </a:solidFill>
                <a:latin typeface="Arial" panose="020B0604020202020204" pitchFamily="34" charset="0"/>
              </a:defRPr>
            </a:lvl3pPr>
            <a:lvl4pPr marL="1600200" indent="-228600" algn="ctr">
              <a:defRPr sz="3600">
                <a:solidFill>
                  <a:schemeClr val="tx2"/>
                </a:solidFill>
                <a:latin typeface="Arial" panose="020B0604020202020204" pitchFamily="34" charset="0"/>
              </a:defRPr>
            </a:lvl4pPr>
            <a:lvl5pPr marL="2057400" indent="-228600" algn="ctr">
              <a:defRPr sz="3600">
                <a:solidFill>
                  <a:schemeClr val="tx2"/>
                </a:solidFill>
                <a:latin typeface="Arial" panose="020B0604020202020204" pitchFamily="34" charset="0"/>
              </a:defRPr>
            </a:lvl5pPr>
            <a:lvl6pPr marL="2514600" indent="-228600" algn="ctr" eaLnBrk="0" fontAlgn="base" hangingPunct="0">
              <a:spcBef>
                <a:spcPct val="0"/>
              </a:spcBef>
              <a:spcAft>
                <a:spcPct val="0"/>
              </a:spcAft>
              <a:defRPr sz="3600">
                <a:solidFill>
                  <a:schemeClr val="tx2"/>
                </a:solidFill>
                <a:latin typeface="Arial" panose="020B0604020202020204" pitchFamily="34" charset="0"/>
              </a:defRPr>
            </a:lvl6pPr>
            <a:lvl7pPr marL="2971800" indent="-228600" algn="ctr" eaLnBrk="0" fontAlgn="base" hangingPunct="0">
              <a:spcBef>
                <a:spcPct val="0"/>
              </a:spcBef>
              <a:spcAft>
                <a:spcPct val="0"/>
              </a:spcAft>
              <a:defRPr sz="3600">
                <a:solidFill>
                  <a:schemeClr val="tx2"/>
                </a:solidFill>
                <a:latin typeface="Arial" panose="020B0604020202020204" pitchFamily="34" charset="0"/>
              </a:defRPr>
            </a:lvl7pPr>
            <a:lvl8pPr marL="3429000" indent="-228600" algn="ctr" eaLnBrk="0" fontAlgn="base" hangingPunct="0">
              <a:spcBef>
                <a:spcPct val="0"/>
              </a:spcBef>
              <a:spcAft>
                <a:spcPct val="0"/>
              </a:spcAft>
              <a:defRPr sz="3600">
                <a:solidFill>
                  <a:schemeClr val="tx2"/>
                </a:solidFill>
                <a:latin typeface="Arial" panose="020B0604020202020204" pitchFamily="34" charset="0"/>
              </a:defRPr>
            </a:lvl8pPr>
            <a:lvl9pPr marL="3886200" indent="-228600" algn="ctr" eaLnBrk="0" fontAlgn="base" hangingPunct="0">
              <a:spcBef>
                <a:spcPct val="0"/>
              </a:spcBef>
              <a:spcAft>
                <a:spcPct val="0"/>
              </a:spcAft>
              <a:defRPr sz="3600">
                <a:solidFill>
                  <a:schemeClr val="tx2"/>
                </a:solidFill>
                <a:latin typeface="Arial" panose="020B0604020202020204" pitchFamily="34" charset="0"/>
              </a:defRPr>
            </a:lvl9pPr>
          </a:lstStyle>
          <a:p>
            <a:pPr eaLnBrk="1" hangingPunct="1">
              <a:spcBef>
                <a:spcPct val="50000"/>
              </a:spcBef>
            </a:pPr>
            <a:r>
              <a:rPr lang="en-US" altLang="en-US" sz="2000" dirty="0">
                <a:solidFill>
                  <a:schemeClr val="bg1"/>
                </a:solidFill>
              </a:rPr>
              <a:t>1:1 - 10:10</a:t>
            </a:r>
          </a:p>
        </p:txBody>
      </p:sp>
      <p:sp>
        <p:nvSpPr>
          <p:cNvPr id="7176" name="Text Box 8">
            <a:extLst>
              <a:ext uri="{FF2B5EF4-FFF2-40B4-BE49-F238E27FC236}">
                <a16:creationId xmlns:a16="http://schemas.microsoft.com/office/drawing/2014/main" id="{BDBF1E2B-D76F-47AD-A4D9-F568B9155C9C}"/>
              </a:ext>
            </a:extLst>
          </p:cNvPr>
          <p:cNvSpPr txBox="1">
            <a:spLocks noChangeArrowheads="1"/>
          </p:cNvSpPr>
          <p:nvPr/>
        </p:nvSpPr>
        <p:spPr bwMode="auto">
          <a:xfrm>
            <a:off x="3886200" y="1108628"/>
            <a:ext cx="2133600" cy="396875"/>
          </a:xfrm>
          <a:prstGeom prst="rect">
            <a:avLst/>
          </a:prstGeom>
          <a:noFill/>
          <a:ln>
            <a:noFill/>
          </a:ln>
          <a:effectLst/>
          <a:extLst>
            <a:ext uri="{909E8E84-426E-40DD-AFC4-6F175D3DCCD1}">
              <a14:hiddenFill xmlns:a14="http://schemas.microsoft.com/office/drawing/2010/main">
                <a:gradFill rotWithShape="1">
                  <a:gsLst>
                    <a:gs pos="0">
                      <a:schemeClr val="bg2"/>
                    </a:gs>
                    <a:gs pos="100000">
                      <a:srgbClr val="00182F"/>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3600">
                <a:solidFill>
                  <a:schemeClr val="tx2"/>
                </a:solidFill>
                <a:latin typeface="Arial" panose="020B0604020202020204" pitchFamily="34" charset="0"/>
              </a:defRPr>
            </a:lvl1pPr>
            <a:lvl2pPr marL="742950" indent="-285750" algn="ctr">
              <a:defRPr sz="3600">
                <a:solidFill>
                  <a:schemeClr val="tx2"/>
                </a:solidFill>
                <a:latin typeface="Arial" panose="020B0604020202020204" pitchFamily="34" charset="0"/>
              </a:defRPr>
            </a:lvl2pPr>
            <a:lvl3pPr marL="1143000" indent="-228600" algn="ctr">
              <a:defRPr sz="3600">
                <a:solidFill>
                  <a:schemeClr val="tx2"/>
                </a:solidFill>
                <a:latin typeface="Arial" panose="020B0604020202020204" pitchFamily="34" charset="0"/>
              </a:defRPr>
            </a:lvl3pPr>
            <a:lvl4pPr marL="1600200" indent="-228600" algn="ctr">
              <a:defRPr sz="3600">
                <a:solidFill>
                  <a:schemeClr val="tx2"/>
                </a:solidFill>
                <a:latin typeface="Arial" panose="020B0604020202020204" pitchFamily="34" charset="0"/>
              </a:defRPr>
            </a:lvl4pPr>
            <a:lvl5pPr marL="2057400" indent="-228600" algn="ctr">
              <a:defRPr sz="3600">
                <a:solidFill>
                  <a:schemeClr val="tx2"/>
                </a:solidFill>
                <a:latin typeface="Arial" panose="020B0604020202020204" pitchFamily="34" charset="0"/>
              </a:defRPr>
            </a:lvl5pPr>
            <a:lvl6pPr marL="2514600" indent="-228600" algn="ctr" eaLnBrk="0" fontAlgn="base" hangingPunct="0">
              <a:spcBef>
                <a:spcPct val="0"/>
              </a:spcBef>
              <a:spcAft>
                <a:spcPct val="0"/>
              </a:spcAft>
              <a:defRPr sz="3600">
                <a:solidFill>
                  <a:schemeClr val="tx2"/>
                </a:solidFill>
                <a:latin typeface="Arial" panose="020B0604020202020204" pitchFamily="34" charset="0"/>
              </a:defRPr>
            </a:lvl6pPr>
            <a:lvl7pPr marL="2971800" indent="-228600" algn="ctr" eaLnBrk="0" fontAlgn="base" hangingPunct="0">
              <a:spcBef>
                <a:spcPct val="0"/>
              </a:spcBef>
              <a:spcAft>
                <a:spcPct val="0"/>
              </a:spcAft>
              <a:defRPr sz="3600">
                <a:solidFill>
                  <a:schemeClr val="tx2"/>
                </a:solidFill>
                <a:latin typeface="Arial" panose="020B0604020202020204" pitchFamily="34" charset="0"/>
              </a:defRPr>
            </a:lvl7pPr>
            <a:lvl8pPr marL="3429000" indent="-228600" algn="ctr" eaLnBrk="0" fontAlgn="base" hangingPunct="0">
              <a:spcBef>
                <a:spcPct val="0"/>
              </a:spcBef>
              <a:spcAft>
                <a:spcPct val="0"/>
              </a:spcAft>
              <a:defRPr sz="3600">
                <a:solidFill>
                  <a:schemeClr val="tx2"/>
                </a:solidFill>
                <a:latin typeface="Arial" panose="020B0604020202020204" pitchFamily="34" charset="0"/>
              </a:defRPr>
            </a:lvl8pPr>
            <a:lvl9pPr marL="3886200" indent="-228600" algn="ctr" eaLnBrk="0" fontAlgn="base" hangingPunct="0">
              <a:spcBef>
                <a:spcPct val="0"/>
              </a:spcBef>
              <a:spcAft>
                <a:spcPct val="0"/>
              </a:spcAft>
              <a:defRPr sz="3600">
                <a:solidFill>
                  <a:schemeClr val="tx2"/>
                </a:solidFill>
                <a:latin typeface="Arial" panose="020B0604020202020204" pitchFamily="34" charset="0"/>
              </a:defRPr>
            </a:lvl9pPr>
          </a:lstStyle>
          <a:p>
            <a:pPr eaLnBrk="1" hangingPunct="1">
              <a:spcBef>
                <a:spcPct val="50000"/>
              </a:spcBef>
            </a:pPr>
            <a:r>
              <a:rPr lang="en-US" altLang="en-US" sz="2000" dirty="0">
                <a:solidFill>
                  <a:srgbClr val="FFFFFF"/>
                </a:solidFill>
              </a:rPr>
              <a:t>10:11 - 14:45</a:t>
            </a:r>
          </a:p>
        </p:txBody>
      </p:sp>
      <p:sp>
        <p:nvSpPr>
          <p:cNvPr id="7177" name="Text Box 9">
            <a:extLst>
              <a:ext uri="{FF2B5EF4-FFF2-40B4-BE49-F238E27FC236}">
                <a16:creationId xmlns:a16="http://schemas.microsoft.com/office/drawing/2014/main" id="{F8754CD5-EDFA-4035-92CD-98BF6097CF0B}"/>
              </a:ext>
            </a:extLst>
          </p:cNvPr>
          <p:cNvSpPr txBox="1">
            <a:spLocks noChangeArrowheads="1"/>
          </p:cNvSpPr>
          <p:nvPr/>
        </p:nvSpPr>
        <p:spPr bwMode="auto">
          <a:xfrm>
            <a:off x="6096000" y="1066801"/>
            <a:ext cx="2133600" cy="396875"/>
          </a:xfrm>
          <a:prstGeom prst="rect">
            <a:avLst/>
          </a:prstGeom>
          <a:noFill/>
          <a:ln>
            <a:noFill/>
          </a:ln>
          <a:effectLst/>
          <a:extLst>
            <a:ext uri="{909E8E84-426E-40DD-AFC4-6F175D3DCCD1}">
              <a14:hiddenFill xmlns:a14="http://schemas.microsoft.com/office/drawing/2010/main">
                <a:gradFill rotWithShape="1">
                  <a:gsLst>
                    <a:gs pos="0">
                      <a:schemeClr val="bg2"/>
                    </a:gs>
                    <a:gs pos="100000">
                      <a:srgbClr val="00182F"/>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3600">
                <a:solidFill>
                  <a:schemeClr val="tx2"/>
                </a:solidFill>
                <a:latin typeface="Arial" panose="020B0604020202020204" pitchFamily="34" charset="0"/>
              </a:defRPr>
            </a:lvl1pPr>
            <a:lvl2pPr marL="742950" indent="-285750" algn="ctr">
              <a:defRPr sz="3600">
                <a:solidFill>
                  <a:schemeClr val="tx2"/>
                </a:solidFill>
                <a:latin typeface="Arial" panose="020B0604020202020204" pitchFamily="34" charset="0"/>
              </a:defRPr>
            </a:lvl2pPr>
            <a:lvl3pPr marL="1143000" indent="-228600" algn="ctr">
              <a:defRPr sz="3600">
                <a:solidFill>
                  <a:schemeClr val="tx2"/>
                </a:solidFill>
                <a:latin typeface="Arial" panose="020B0604020202020204" pitchFamily="34" charset="0"/>
              </a:defRPr>
            </a:lvl3pPr>
            <a:lvl4pPr marL="1600200" indent="-228600" algn="ctr">
              <a:defRPr sz="3600">
                <a:solidFill>
                  <a:schemeClr val="tx2"/>
                </a:solidFill>
                <a:latin typeface="Arial" panose="020B0604020202020204" pitchFamily="34" charset="0"/>
              </a:defRPr>
            </a:lvl4pPr>
            <a:lvl5pPr marL="2057400" indent="-228600" algn="ctr">
              <a:defRPr sz="3600">
                <a:solidFill>
                  <a:schemeClr val="tx2"/>
                </a:solidFill>
                <a:latin typeface="Arial" panose="020B0604020202020204" pitchFamily="34" charset="0"/>
              </a:defRPr>
            </a:lvl5pPr>
            <a:lvl6pPr marL="2514600" indent="-228600" algn="ctr" eaLnBrk="0" fontAlgn="base" hangingPunct="0">
              <a:spcBef>
                <a:spcPct val="0"/>
              </a:spcBef>
              <a:spcAft>
                <a:spcPct val="0"/>
              </a:spcAft>
              <a:defRPr sz="3600">
                <a:solidFill>
                  <a:schemeClr val="tx2"/>
                </a:solidFill>
                <a:latin typeface="Arial" panose="020B0604020202020204" pitchFamily="34" charset="0"/>
              </a:defRPr>
            </a:lvl6pPr>
            <a:lvl7pPr marL="2971800" indent="-228600" algn="ctr" eaLnBrk="0" fontAlgn="base" hangingPunct="0">
              <a:spcBef>
                <a:spcPct val="0"/>
              </a:spcBef>
              <a:spcAft>
                <a:spcPct val="0"/>
              </a:spcAft>
              <a:defRPr sz="3600">
                <a:solidFill>
                  <a:schemeClr val="tx2"/>
                </a:solidFill>
                <a:latin typeface="Arial" panose="020B0604020202020204" pitchFamily="34" charset="0"/>
              </a:defRPr>
            </a:lvl7pPr>
            <a:lvl8pPr marL="3429000" indent="-228600" algn="ctr" eaLnBrk="0" fontAlgn="base" hangingPunct="0">
              <a:spcBef>
                <a:spcPct val="0"/>
              </a:spcBef>
              <a:spcAft>
                <a:spcPct val="0"/>
              </a:spcAft>
              <a:defRPr sz="3600">
                <a:solidFill>
                  <a:schemeClr val="tx2"/>
                </a:solidFill>
                <a:latin typeface="Arial" panose="020B0604020202020204" pitchFamily="34" charset="0"/>
              </a:defRPr>
            </a:lvl8pPr>
            <a:lvl9pPr marL="3886200" indent="-228600" algn="ctr" eaLnBrk="0" fontAlgn="base" hangingPunct="0">
              <a:spcBef>
                <a:spcPct val="0"/>
              </a:spcBef>
              <a:spcAft>
                <a:spcPct val="0"/>
              </a:spcAft>
              <a:defRPr sz="3600">
                <a:solidFill>
                  <a:schemeClr val="tx2"/>
                </a:solidFill>
                <a:latin typeface="Arial" panose="020B0604020202020204" pitchFamily="34" charset="0"/>
              </a:defRPr>
            </a:lvl9pPr>
          </a:lstStyle>
          <a:p>
            <a:pPr eaLnBrk="1" hangingPunct="1">
              <a:spcBef>
                <a:spcPct val="50000"/>
              </a:spcBef>
            </a:pPr>
            <a:r>
              <a:rPr lang="en-US" altLang="en-US" sz="2000" dirty="0">
                <a:solidFill>
                  <a:srgbClr val="FFFFFF"/>
                </a:solidFill>
              </a:rPr>
              <a:t>15:1 - 21:41</a:t>
            </a:r>
          </a:p>
        </p:txBody>
      </p:sp>
      <p:sp>
        <p:nvSpPr>
          <p:cNvPr id="7178" name="Text Box 10">
            <a:extLst>
              <a:ext uri="{FF2B5EF4-FFF2-40B4-BE49-F238E27FC236}">
                <a16:creationId xmlns:a16="http://schemas.microsoft.com/office/drawing/2014/main" id="{C5C92B7F-D09D-4E79-9E22-E651094907A6}"/>
              </a:ext>
            </a:extLst>
          </p:cNvPr>
          <p:cNvSpPr txBox="1">
            <a:spLocks noChangeArrowheads="1"/>
          </p:cNvSpPr>
          <p:nvPr/>
        </p:nvSpPr>
        <p:spPr bwMode="auto">
          <a:xfrm>
            <a:off x="8382000" y="1066801"/>
            <a:ext cx="2133600" cy="396875"/>
          </a:xfrm>
          <a:prstGeom prst="rect">
            <a:avLst/>
          </a:prstGeom>
          <a:noFill/>
          <a:ln>
            <a:noFill/>
          </a:ln>
          <a:effectLst/>
          <a:extLst>
            <a:ext uri="{909E8E84-426E-40DD-AFC4-6F175D3DCCD1}">
              <a14:hiddenFill xmlns:a14="http://schemas.microsoft.com/office/drawing/2010/main">
                <a:gradFill rotWithShape="1">
                  <a:gsLst>
                    <a:gs pos="0">
                      <a:schemeClr val="bg2"/>
                    </a:gs>
                    <a:gs pos="100000">
                      <a:srgbClr val="00182F"/>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3600">
                <a:solidFill>
                  <a:schemeClr val="tx2"/>
                </a:solidFill>
                <a:latin typeface="Arial" panose="020B0604020202020204" pitchFamily="34" charset="0"/>
              </a:defRPr>
            </a:lvl1pPr>
            <a:lvl2pPr marL="742950" indent="-285750" algn="ctr">
              <a:defRPr sz="3600">
                <a:solidFill>
                  <a:schemeClr val="tx2"/>
                </a:solidFill>
                <a:latin typeface="Arial" panose="020B0604020202020204" pitchFamily="34" charset="0"/>
              </a:defRPr>
            </a:lvl2pPr>
            <a:lvl3pPr marL="1143000" indent="-228600" algn="ctr">
              <a:defRPr sz="3600">
                <a:solidFill>
                  <a:schemeClr val="tx2"/>
                </a:solidFill>
                <a:latin typeface="Arial" panose="020B0604020202020204" pitchFamily="34" charset="0"/>
              </a:defRPr>
            </a:lvl3pPr>
            <a:lvl4pPr marL="1600200" indent="-228600" algn="ctr">
              <a:defRPr sz="3600">
                <a:solidFill>
                  <a:schemeClr val="tx2"/>
                </a:solidFill>
                <a:latin typeface="Arial" panose="020B0604020202020204" pitchFamily="34" charset="0"/>
              </a:defRPr>
            </a:lvl4pPr>
            <a:lvl5pPr marL="2057400" indent="-228600" algn="ctr">
              <a:defRPr sz="3600">
                <a:solidFill>
                  <a:schemeClr val="tx2"/>
                </a:solidFill>
                <a:latin typeface="Arial" panose="020B0604020202020204" pitchFamily="34" charset="0"/>
              </a:defRPr>
            </a:lvl5pPr>
            <a:lvl6pPr marL="2514600" indent="-228600" algn="ctr" eaLnBrk="0" fontAlgn="base" hangingPunct="0">
              <a:spcBef>
                <a:spcPct val="0"/>
              </a:spcBef>
              <a:spcAft>
                <a:spcPct val="0"/>
              </a:spcAft>
              <a:defRPr sz="3600">
                <a:solidFill>
                  <a:schemeClr val="tx2"/>
                </a:solidFill>
                <a:latin typeface="Arial" panose="020B0604020202020204" pitchFamily="34" charset="0"/>
              </a:defRPr>
            </a:lvl6pPr>
            <a:lvl7pPr marL="2971800" indent="-228600" algn="ctr" eaLnBrk="0" fontAlgn="base" hangingPunct="0">
              <a:spcBef>
                <a:spcPct val="0"/>
              </a:spcBef>
              <a:spcAft>
                <a:spcPct val="0"/>
              </a:spcAft>
              <a:defRPr sz="3600">
                <a:solidFill>
                  <a:schemeClr val="tx2"/>
                </a:solidFill>
                <a:latin typeface="Arial" panose="020B0604020202020204" pitchFamily="34" charset="0"/>
              </a:defRPr>
            </a:lvl7pPr>
            <a:lvl8pPr marL="3429000" indent="-228600" algn="ctr" eaLnBrk="0" fontAlgn="base" hangingPunct="0">
              <a:spcBef>
                <a:spcPct val="0"/>
              </a:spcBef>
              <a:spcAft>
                <a:spcPct val="0"/>
              </a:spcAft>
              <a:defRPr sz="3600">
                <a:solidFill>
                  <a:schemeClr val="tx2"/>
                </a:solidFill>
                <a:latin typeface="Arial" panose="020B0604020202020204" pitchFamily="34" charset="0"/>
              </a:defRPr>
            </a:lvl8pPr>
            <a:lvl9pPr marL="3886200" indent="-228600" algn="ctr" eaLnBrk="0" fontAlgn="base" hangingPunct="0">
              <a:spcBef>
                <a:spcPct val="0"/>
              </a:spcBef>
              <a:spcAft>
                <a:spcPct val="0"/>
              </a:spcAft>
              <a:defRPr sz="3600">
                <a:solidFill>
                  <a:schemeClr val="tx2"/>
                </a:solidFill>
                <a:latin typeface="Arial" panose="020B0604020202020204" pitchFamily="34" charset="0"/>
              </a:defRPr>
            </a:lvl9pPr>
          </a:lstStyle>
          <a:p>
            <a:pPr eaLnBrk="1" hangingPunct="1">
              <a:spcBef>
                <a:spcPct val="50000"/>
              </a:spcBef>
            </a:pPr>
            <a:r>
              <a:rPr lang="en-US" altLang="en-US" sz="2000" dirty="0">
                <a:solidFill>
                  <a:srgbClr val="FFFFFF"/>
                </a:solidFill>
              </a:rPr>
              <a:t>22:1 - 36:13</a:t>
            </a:r>
          </a:p>
        </p:txBody>
      </p:sp>
      <p:sp>
        <p:nvSpPr>
          <p:cNvPr id="772107" name="Rectangle 11">
            <a:extLst>
              <a:ext uri="{FF2B5EF4-FFF2-40B4-BE49-F238E27FC236}">
                <a16:creationId xmlns:a16="http://schemas.microsoft.com/office/drawing/2014/main" id="{AFB7662C-C2ED-469B-AC80-4AA74203B251}"/>
              </a:ext>
            </a:extLst>
          </p:cNvPr>
          <p:cNvSpPr>
            <a:spLocks noChangeArrowheads="1"/>
          </p:cNvSpPr>
          <p:nvPr/>
        </p:nvSpPr>
        <p:spPr bwMode="auto">
          <a:xfrm>
            <a:off x="3892550" y="2667000"/>
            <a:ext cx="2209800" cy="1447800"/>
          </a:xfrm>
          <a:prstGeom prst="rect">
            <a:avLst/>
          </a:prstGeom>
          <a:gradFill rotWithShape="1">
            <a:gsLst>
              <a:gs pos="0">
                <a:schemeClr val="bg2"/>
              </a:gs>
              <a:gs pos="100000">
                <a:schemeClr val="bg2">
                  <a:gamma/>
                  <a:shade val="46275"/>
                  <a:invGamma/>
                </a:schemeClr>
              </a:gs>
            </a:gsLst>
            <a:path path="shape">
              <a:fillToRect l="50000" t="50000" r="50000" b="50000"/>
            </a:path>
          </a:gradFill>
          <a:ln w="9525">
            <a:solidFill>
              <a:schemeClr val="tx1"/>
            </a:solidFill>
            <a:miter lim="800000"/>
            <a:headEnd/>
            <a:tailEnd/>
          </a:ln>
          <a:effectLst/>
        </p:spPr>
        <p:txBody>
          <a:bodyPr anchor="ctr" anchorCtr="1"/>
          <a:lstStyle>
            <a:lvl1pPr>
              <a:spcBef>
                <a:spcPct val="20000"/>
              </a:spcBef>
              <a:defRPr sz="32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400">
                <a:solidFill>
                  <a:schemeClr val="tx1"/>
                </a:solidFill>
                <a:latin typeface="Arial" panose="020B0604020202020204" pitchFamily="34" charset="0"/>
              </a:defRPr>
            </a:lvl3pPr>
            <a:lvl4pPr>
              <a:spcBef>
                <a:spcPct val="20000"/>
              </a:spcBef>
              <a:defRPr sz="2000">
                <a:solidFill>
                  <a:schemeClr val="tx1"/>
                </a:solidFill>
                <a:latin typeface="Arial" panose="020B0604020202020204" pitchFamily="34" charset="0"/>
              </a:defRPr>
            </a:lvl4pPr>
            <a:lvl5pPr>
              <a:spcBef>
                <a:spcPct val="20000"/>
              </a:spcBef>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ctr">
              <a:spcAft>
                <a:spcPts val="600"/>
              </a:spcAft>
              <a:buClr>
                <a:schemeClr val="accent1"/>
              </a:buClr>
              <a:buSzPct val="115000"/>
              <a:defRPr/>
            </a:pPr>
            <a:r>
              <a:rPr lang="en-US" altLang="en-US" sz="2800" dirty="0">
                <a:latin typeface="+mn-lt"/>
              </a:rPr>
              <a:t>Disobedience</a:t>
            </a:r>
          </a:p>
          <a:p>
            <a:pPr algn="ctr">
              <a:spcAft>
                <a:spcPts val="600"/>
              </a:spcAft>
              <a:buClr>
                <a:schemeClr val="accent1"/>
              </a:buClr>
              <a:buSzPct val="115000"/>
              <a:defRPr/>
            </a:pPr>
            <a:r>
              <a:rPr lang="en-US" altLang="en-US" sz="2800" dirty="0">
                <a:latin typeface="+mn-lt"/>
              </a:rPr>
              <a:t>and Complaints</a:t>
            </a:r>
          </a:p>
        </p:txBody>
      </p:sp>
      <p:sp>
        <p:nvSpPr>
          <p:cNvPr id="772108" name="Rectangle 12">
            <a:extLst>
              <a:ext uri="{FF2B5EF4-FFF2-40B4-BE49-F238E27FC236}">
                <a16:creationId xmlns:a16="http://schemas.microsoft.com/office/drawing/2014/main" id="{63C04E67-3E9A-4625-9272-2E79FA72F002}"/>
              </a:ext>
            </a:extLst>
          </p:cNvPr>
          <p:cNvSpPr>
            <a:spLocks noChangeArrowheads="1"/>
          </p:cNvSpPr>
          <p:nvPr/>
        </p:nvSpPr>
        <p:spPr bwMode="auto">
          <a:xfrm>
            <a:off x="6102350" y="2667000"/>
            <a:ext cx="2209800" cy="1447800"/>
          </a:xfrm>
          <a:prstGeom prst="rect">
            <a:avLst/>
          </a:prstGeom>
          <a:gradFill rotWithShape="1">
            <a:gsLst>
              <a:gs pos="0">
                <a:schemeClr val="bg2"/>
              </a:gs>
              <a:gs pos="100000">
                <a:schemeClr val="bg2">
                  <a:gamma/>
                  <a:shade val="46275"/>
                  <a:invGamma/>
                </a:schemeClr>
              </a:gs>
            </a:gsLst>
            <a:path path="shape">
              <a:fillToRect l="50000" t="50000" r="50000" b="50000"/>
            </a:path>
          </a:gradFill>
          <a:ln w="9525">
            <a:solidFill>
              <a:schemeClr val="tx1"/>
            </a:solidFill>
            <a:miter lim="800000"/>
            <a:headEnd/>
            <a:tailEnd/>
          </a:ln>
          <a:effectLst/>
        </p:spPr>
        <p:txBody>
          <a:bodyPr anchor="ctr" anchorCtr="1"/>
          <a:lstStyle>
            <a:lvl1pPr>
              <a:spcBef>
                <a:spcPct val="20000"/>
              </a:spcBef>
              <a:defRPr sz="32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400">
                <a:solidFill>
                  <a:schemeClr val="tx1"/>
                </a:solidFill>
                <a:latin typeface="Arial" panose="020B0604020202020204" pitchFamily="34" charset="0"/>
              </a:defRPr>
            </a:lvl3pPr>
            <a:lvl4pPr>
              <a:spcBef>
                <a:spcPct val="20000"/>
              </a:spcBef>
              <a:defRPr sz="2000">
                <a:solidFill>
                  <a:schemeClr val="tx1"/>
                </a:solidFill>
                <a:latin typeface="Arial" panose="020B0604020202020204" pitchFamily="34" charset="0"/>
              </a:defRPr>
            </a:lvl4pPr>
            <a:lvl5pPr>
              <a:spcBef>
                <a:spcPct val="20000"/>
              </a:spcBef>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ctr">
              <a:spcAft>
                <a:spcPts val="600"/>
              </a:spcAft>
              <a:buClr>
                <a:schemeClr val="accent1"/>
              </a:buClr>
              <a:buSzPct val="115000"/>
              <a:defRPr/>
            </a:pPr>
            <a:r>
              <a:rPr lang="en-US" altLang="en-US" sz="2800" dirty="0">
                <a:latin typeface="+mn-lt"/>
              </a:rPr>
              <a:t>Wilderness Wanderings</a:t>
            </a:r>
          </a:p>
        </p:txBody>
      </p:sp>
      <p:sp>
        <p:nvSpPr>
          <p:cNvPr id="772109" name="Rectangle 13">
            <a:extLst>
              <a:ext uri="{FF2B5EF4-FFF2-40B4-BE49-F238E27FC236}">
                <a16:creationId xmlns:a16="http://schemas.microsoft.com/office/drawing/2014/main" id="{5F8D390E-E6C8-44D9-9D2A-6250B9825E0D}"/>
              </a:ext>
            </a:extLst>
          </p:cNvPr>
          <p:cNvSpPr>
            <a:spLocks noChangeArrowheads="1"/>
          </p:cNvSpPr>
          <p:nvPr/>
        </p:nvSpPr>
        <p:spPr bwMode="auto">
          <a:xfrm>
            <a:off x="8318500" y="2667000"/>
            <a:ext cx="2209800" cy="1447800"/>
          </a:xfrm>
          <a:prstGeom prst="rect">
            <a:avLst/>
          </a:prstGeom>
          <a:gradFill rotWithShape="1">
            <a:gsLst>
              <a:gs pos="0">
                <a:schemeClr val="bg2"/>
              </a:gs>
              <a:gs pos="100000">
                <a:schemeClr val="bg2">
                  <a:gamma/>
                  <a:shade val="46275"/>
                  <a:invGamma/>
                </a:schemeClr>
              </a:gs>
            </a:gsLst>
            <a:path path="shape">
              <a:fillToRect l="50000" t="50000" r="50000" b="50000"/>
            </a:path>
          </a:gradFill>
          <a:ln w="9525">
            <a:solidFill>
              <a:schemeClr val="tx1"/>
            </a:solidFill>
            <a:miter lim="800000"/>
            <a:headEnd/>
            <a:tailEnd/>
          </a:ln>
          <a:effectLst/>
        </p:spPr>
        <p:txBody>
          <a:bodyPr anchor="ctr" anchorCtr="1"/>
          <a:lstStyle>
            <a:lvl1pPr>
              <a:spcBef>
                <a:spcPct val="20000"/>
              </a:spcBef>
              <a:defRPr sz="32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400">
                <a:solidFill>
                  <a:schemeClr val="tx1"/>
                </a:solidFill>
                <a:latin typeface="Arial" panose="020B0604020202020204" pitchFamily="34" charset="0"/>
              </a:defRPr>
            </a:lvl3pPr>
            <a:lvl4pPr>
              <a:spcBef>
                <a:spcPct val="20000"/>
              </a:spcBef>
              <a:defRPr sz="2000">
                <a:solidFill>
                  <a:schemeClr val="tx1"/>
                </a:solidFill>
                <a:latin typeface="Arial" panose="020B0604020202020204" pitchFamily="34" charset="0"/>
              </a:defRPr>
            </a:lvl4pPr>
            <a:lvl5pPr>
              <a:spcBef>
                <a:spcPct val="20000"/>
              </a:spcBef>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ctr" eaLnBrk="1" hangingPunct="1">
              <a:defRPr/>
            </a:pPr>
            <a:r>
              <a:rPr lang="en-US" altLang="en-US" sz="2800" dirty="0">
                <a:latin typeface="+mn-lt"/>
              </a:rPr>
              <a:t>End of the Journey</a:t>
            </a:r>
          </a:p>
        </p:txBody>
      </p:sp>
      <p:sp>
        <p:nvSpPr>
          <p:cNvPr id="772110" name="Rectangle 14">
            <a:extLst>
              <a:ext uri="{FF2B5EF4-FFF2-40B4-BE49-F238E27FC236}">
                <a16:creationId xmlns:a16="http://schemas.microsoft.com/office/drawing/2014/main" id="{9DB00AD3-2892-4A76-920F-24915B0B197A}"/>
              </a:ext>
            </a:extLst>
          </p:cNvPr>
          <p:cNvSpPr>
            <a:spLocks noChangeArrowheads="1"/>
          </p:cNvSpPr>
          <p:nvPr/>
        </p:nvSpPr>
        <p:spPr bwMode="auto">
          <a:xfrm>
            <a:off x="1676400" y="4114800"/>
            <a:ext cx="6629400" cy="1066800"/>
          </a:xfrm>
          <a:prstGeom prst="rect">
            <a:avLst/>
          </a:prstGeom>
          <a:gradFill rotWithShape="1">
            <a:gsLst>
              <a:gs pos="0">
                <a:schemeClr val="bg2"/>
              </a:gs>
              <a:gs pos="100000">
                <a:schemeClr val="bg2">
                  <a:gamma/>
                  <a:shade val="46275"/>
                  <a:invGamma/>
                </a:schemeClr>
              </a:gs>
            </a:gsLst>
            <a:path path="shape">
              <a:fillToRect l="50000" t="50000" r="50000" b="50000"/>
            </a:path>
          </a:gradFill>
          <a:ln w="9525">
            <a:solidFill>
              <a:schemeClr val="tx1"/>
            </a:solidFill>
            <a:miter lim="800000"/>
            <a:headEnd/>
            <a:tailEnd/>
          </a:ln>
          <a:effectLst/>
        </p:spPr>
        <p:txBody>
          <a:bodyPr anchor="ctr" anchorCtr="1"/>
          <a:lstStyle>
            <a:lvl1pPr>
              <a:spcBef>
                <a:spcPct val="20000"/>
              </a:spcBef>
              <a:defRPr sz="32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400">
                <a:solidFill>
                  <a:schemeClr val="tx1"/>
                </a:solidFill>
                <a:latin typeface="Arial" panose="020B0604020202020204" pitchFamily="34" charset="0"/>
              </a:defRPr>
            </a:lvl3pPr>
            <a:lvl4pPr>
              <a:spcBef>
                <a:spcPct val="20000"/>
              </a:spcBef>
              <a:defRPr sz="2000">
                <a:solidFill>
                  <a:schemeClr val="tx1"/>
                </a:solidFill>
                <a:latin typeface="Arial" panose="020B0604020202020204" pitchFamily="34" charset="0"/>
              </a:defRPr>
            </a:lvl4pPr>
            <a:lvl5pPr>
              <a:spcBef>
                <a:spcPct val="20000"/>
              </a:spcBef>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ctr" eaLnBrk="1" hangingPunct="1">
              <a:defRPr/>
            </a:pPr>
            <a:r>
              <a:rPr lang="en-US" altLang="en-US" sz="2800" dirty="0">
                <a:latin typeface="+mn-lt"/>
              </a:rPr>
              <a:t>The Old Generation</a:t>
            </a:r>
          </a:p>
        </p:txBody>
      </p:sp>
      <p:sp>
        <p:nvSpPr>
          <p:cNvPr id="772111" name="Rectangle 15">
            <a:extLst>
              <a:ext uri="{FF2B5EF4-FFF2-40B4-BE49-F238E27FC236}">
                <a16:creationId xmlns:a16="http://schemas.microsoft.com/office/drawing/2014/main" id="{274C823A-E2E7-44F3-BC6C-DEADD05254AB}"/>
              </a:ext>
            </a:extLst>
          </p:cNvPr>
          <p:cNvSpPr>
            <a:spLocks noChangeArrowheads="1"/>
          </p:cNvSpPr>
          <p:nvPr/>
        </p:nvSpPr>
        <p:spPr bwMode="auto">
          <a:xfrm>
            <a:off x="8305800" y="4114800"/>
            <a:ext cx="2209800" cy="1066800"/>
          </a:xfrm>
          <a:prstGeom prst="rect">
            <a:avLst/>
          </a:prstGeom>
          <a:gradFill rotWithShape="1">
            <a:gsLst>
              <a:gs pos="0">
                <a:schemeClr val="bg2"/>
              </a:gs>
              <a:gs pos="100000">
                <a:schemeClr val="bg2">
                  <a:gamma/>
                  <a:shade val="46275"/>
                  <a:invGamma/>
                </a:schemeClr>
              </a:gs>
            </a:gsLst>
            <a:path path="shape">
              <a:fillToRect l="50000" t="50000" r="50000" b="50000"/>
            </a:path>
          </a:gradFill>
          <a:ln w="9525">
            <a:solidFill>
              <a:schemeClr val="tx1"/>
            </a:solidFill>
            <a:miter lim="800000"/>
            <a:headEnd/>
            <a:tailEnd/>
          </a:ln>
          <a:effectLst/>
        </p:spPr>
        <p:txBody>
          <a:bodyPr anchor="ctr" anchorCtr="1"/>
          <a:lstStyle>
            <a:lvl1pPr>
              <a:spcBef>
                <a:spcPct val="20000"/>
              </a:spcBef>
              <a:defRPr sz="32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400">
                <a:solidFill>
                  <a:schemeClr val="tx1"/>
                </a:solidFill>
                <a:latin typeface="Arial" panose="020B0604020202020204" pitchFamily="34" charset="0"/>
              </a:defRPr>
            </a:lvl3pPr>
            <a:lvl4pPr>
              <a:spcBef>
                <a:spcPct val="20000"/>
              </a:spcBef>
              <a:defRPr sz="2000">
                <a:solidFill>
                  <a:schemeClr val="tx1"/>
                </a:solidFill>
                <a:latin typeface="Arial" panose="020B0604020202020204" pitchFamily="34" charset="0"/>
              </a:defRPr>
            </a:lvl4pPr>
            <a:lvl5pPr>
              <a:spcBef>
                <a:spcPct val="20000"/>
              </a:spcBef>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ctr" eaLnBrk="1" hangingPunct="1">
              <a:defRPr/>
            </a:pPr>
            <a:r>
              <a:rPr lang="en-US" altLang="en-US" sz="2800" dirty="0">
                <a:latin typeface="+mn-lt"/>
              </a:rPr>
              <a:t>The New Generation</a:t>
            </a:r>
          </a:p>
        </p:txBody>
      </p:sp>
      <p:sp>
        <p:nvSpPr>
          <p:cNvPr id="772112" name="Rectangle 16">
            <a:extLst>
              <a:ext uri="{FF2B5EF4-FFF2-40B4-BE49-F238E27FC236}">
                <a16:creationId xmlns:a16="http://schemas.microsoft.com/office/drawing/2014/main" id="{A40B3BC3-528B-431C-A795-494B79CA23E2}"/>
              </a:ext>
            </a:extLst>
          </p:cNvPr>
          <p:cNvSpPr>
            <a:spLocks noChangeArrowheads="1"/>
          </p:cNvSpPr>
          <p:nvPr/>
        </p:nvSpPr>
        <p:spPr bwMode="auto">
          <a:xfrm>
            <a:off x="1676400" y="5181600"/>
            <a:ext cx="2209800" cy="990600"/>
          </a:xfrm>
          <a:prstGeom prst="rect">
            <a:avLst/>
          </a:prstGeom>
          <a:gradFill rotWithShape="1">
            <a:gsLst>
              <a:gs pos="0">
                <a:schemeClr val="bg2"/>
              </a:gs>
              <a:gs pos="100000">
                <a:schemeClr val="bg2">
                  <a:gamma/>
                  <a:shade val="46275"/>
                  <a:invGamma/>
                </a:schemeClr>
              </a:gs>
            </a:gsLst>
            <a:path path="shape">
              <a:fillToRect l="50000" t="50000" r="50000" b="50000"/>
            </a:path>
          </a:gradFill>
          <a:ln w="9525">
            <a:solidFill>
              <a:schemeClr val="tx1"/>
            </a:solidFill>
            <a:miter lim="800000"/>
            <a:headEnd/>
            <a:tailEnd/>
          </a:ln>
          <a:effectLst/>
        </p:spPr>
        <p:txBody>
          <a:bodyPr anchor="ctr" anchorCtr="1"/>
          <a:lstStyle>
            <a:lvl1pPr>
              <a:spcBef>
                <a:spcPct val="20000"/>
              </a:spcBef>
              <a:defRPr sz="32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400">
                <a:solidFill>
                  <a:schemeClr val="tx1"/>
                </a:solidFill>
                <a:latin typeface="Arial" panose="020B0604020202020204" pitchFamily="34" charset="0"/>
              </a:defRPr>
            </a:lvl3pPr>
            <a:lvl4pPr>
              <a:spcBef>
                <a:spcPct val="20000"/>
              </a:spcBef>
              <a:defRPr sz="2000">
                <a:solidFill>
                  <a:schemeClr val="tx1"/>
                </a:solidFill>
                <a:latin typeface="Arial" panose="020B0604020202020204" pitchFamily="34" charset="0"/>
              </a:defRPr>
            </a:lvl4pPr>
            <a:lvl5pPr>
              <a:spcBef>
                <a:spcPct val="20000"/>
              </a:spcBef>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ctr" eaLnBrk="1" hangingPunct="1">
              <a:defRPr/>
            </a:pPr>
            <a:r>
              <a:rPr lang="en-US" altLang="en-US" sz="2800" dirty="0">
                <a:latin typeface="+mn-lt"/>
              </a:rPr>
              <a:t>Several Weeks</a:t>
            </a:r>
          </a:p>
        </p:txBody>
      </p:sp>
      <p:sp>
        <p:nvSpPr>
          <p:cNvPr id="772113" name="Rectangle 17">
            <a:extLst>
              <a:ext uri="{FF2B5EF4-FFF2-40B4-BE49-F238E27FC236}">
                <a16:creationId xmlns:a16="http://schemas.microsoft.com/office/drawing/2014/main" id="{73937F02-7DE2-46D5-BC34-63F7C4502B1E}"/>
              </a:ext>
            </a:extLst>
          </p:cNvPr>
          <p:cNvSpPr>
            <a:spLocks noChangeArrowheads="1"/>
          </p:cNvSpPr>
          <p:nvPr/>
        </p:nvSpPr>
        <p:spPr bwMode="auto">
          <a:xfrm>
            <a:off x="8305800" y="5181600"/>
            <a:ext cx="2209800" cy="990600"/>
          </a:xfrm>
          <a:prstGeom prst="rect">
            <a:avLst/>
          </a:prstGeom>
          <a:gradFill rotWithShape="1">
            <a:gsLst>
              <a:gs pos="0">
                <a:schemeClr val="bg2"/>
              </a:gs>
              <a:gs pos="100000">
                <a:schemeClr val="bg2">
                  <a:gamma/>
                  <a:shade val="46275"/>
                  <a:invGamma/>
                </a:schemeClr>
              </a:gs>
            </a:gsLst>
            <a:path path="shape">
              <a:fillToRect l="50000" t="50000" r="50000" b="50000"/>
            </a:path>
          </a:gradFill>
          <a:ln w="9525">
            <a:solidFill>
              <a:schemeClr val="tx1"/>
            </a:solidFill>
            <a:miter lim="800000"/>
            <a:headEnd/>
            <a:tailEnd/>
          </a:ln>
          <a:effectLst/>
        </p:spPr>
        <p:txBody>
          <a:bodyPr anchor="ctr" anchorCtr="1"/>
          <a:lstStyle>
            <a:lvl1pPr>
              <a:spcBef>
                <a:spcPct val="20000"/>
              </a:spcBef>
              <a:defRPr sz="32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400">
                <a:solidFill>
                  <a:schemeClr val="tx1"/>
                </a:solidFill>
                <a:latin typeface="Arial" panose="020B0604020202020204" pitchFamily="34" charset="0"/>
              </a:defRPr>
            </a:lvl3pPr>
            <a:lvl4pPr>
              <a:spcBef>
                <a:spcPct val="20000"/>
              </a:spcBef>
              <a:defRPr sz="2000">
                <a:solidFill>
                  <a:schemeClr val="tx1"/>
                </a:solidFill>
                <a:latin typeface="Arial" panose="020B0604020202020204" pitchFamily="34" charset="0"/>
              </a:defRPr>
            </a:lvl4pPr>
            <a:lvl5pPr>
              <a:spcBef>
                <a:spcPct val="20000"/>
              </a:spcBef>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ctr" eaLnBrk="1" hangingPunct="1">
              <a:defRPr/>
            </a:pPr>
            <a:r>
              <a:rPr lang="en-US" altLang="en-US" sz="2800" dirty="0">
                <a:latin typeface="+mn-lt"/>
              </a:rPr>
              <a:t>Several Months</a:t>
            </a:r>
          </a:p>
        </p:txBody>
      </p:sp>
      <p:sp>
        <p:nvSpPr>
          <p:cNvPr id="772114" name="Rectangle 18">
            <a:extLst>
              <a:ext uri="{FF2B5EF4-FFF2-40B4-BE49-F238E27FC236}">
                <a16:creationId xmlns:a16="http://schemas.microsoft.com/office/drawing/2014/main" id="{41E92C56-9494-41E4-B7FB-13FE5B287A7D}"/>
              </a:ext>
            </a:extLst>
          </p:cNvPr>
          <p:cNvSpPr>
            <a:spLocks noChangeArrowheads="1"/>
          </p:cNvSpPr>
          <p:nvPr/>
        </p:nvSpPr>
        <p:spPr bwMode="auto">
          <a:xfrm>
            <a:off x="3873500" y="5181600"/>
            <a:ext cx="4419600" cy="990600"/>
          </a:xfrm>
          <a:prstGeom prst="rect">
            <a:avLst/>
          </a:prstGeom>
          <a:gradFill rotWithShape="1">
            <a:gsLst>
              <a:gs pos="0">
                <a:schemeClr val="bg2"/>
              </a:gs>
              <a:gs pos="100000">
                <a:schemeClr val="bg2">
                  <a:gamma/>
                  <a:shade val="46275"/>
                  <a:invGamma/>
                </a:schemeClr>
              </a:gs>
            </a:gsLst>
            <a:path path="shape">
              <a:fillToRect l="50000" t="50000" r="50000" b="50000"/>
            </a:path>
          </a:gradFill>
          <a:ln w="9525">
            <a:solidFill>
              <a:schemeClr val="tx1"/>
            </a:solidFill>
            <a:miter lim="800000"/>
            <a:headEnd/>
            <a:tailEnd/>
          </a:ln>
          <a:effectLst/>
        </p:spPr>
        <p:txBody>
          <a:bodyPr anchor="ctr" anchorCtr="1"/>
          <a:lstStyle>
            <a:lvl1pPr>
              <a:spcBef>
                <a:spcPct val="20000"/>
              </a:spcBef>
              <a:defRPr sz="32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400">
                <a:solidFill>
                  <a:schemeClr val="tx1"/>
                </a:solidFill>
                <a:latin typeface="Arial" panose="020B0604020202020204" pitchFamily="34" charset="0"/>
              </a:defRPr>
            </a:lvl3pPr>
            <a:lvl4pPr>
              <a:spcBef>
                <a:spcPct val="20000"/>
              </a:spcBef>
              <a:defRPr sz="2000">
                <a:solidFill>
                  <a:schemeClr val="tx1"/>
                </a:solidFill>
                <a:latin typeface="Arial" panose="020B0604020202020204" pitchFamily="34" charset="0"/>
              </a:defRPr>
            </a:lvl4pPr>
            <a:lvl5pPr>
              <a:spcBef>
                <a:spcPct val="20000"/>
              </a:spcBef>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ctr" eaLnBrk="1" hangingPunct="1">
              <a:defRPr/>
            </a:pPr>
            <a:r>
              <a:rPr lang="en-US" altLang="en-US" sz="2800" dirty="0">
                <a:latin typeface="+mn-lt"/>
              </a:rPr>
              <a:t>38</a:t>
            </a:r>
            <a:r>
              <a:rPr lang="en-US" altLang="en-US" sz="2800" dirty="0"/>
              <a:t> </a:t>
            </a:r>
            <a:r>
              <a:rPr lang="en-US" altLang="en-US" sz="2800" dirty="0">
                <a:latin typeface="+mn-lt"/>
              </a:rPr>
              <a:t>Years</a:t>
            </a:r>
          </a:p>
        </p:txBody>
      </p:sp>
      <p:sp>
        <p:nvSpPr>
          <p:cNvPr id="772115" name="Rectangle 19">
            <a:extLst>
              <a:ext uri="{FF2B5EF4-FFF2-40B4-BE49-F238E27FC236}">
                <a16:creationId xmlns:a16="http://schemas.microsoft.com/office/drawing/2014/main" id="{4499F588-610D-4ED3-BDED-7B8177CE765E}"/>
              </a:ext>
            </a:extLst>
          </p:cNvPr>
          <p:cNvSpPr>
            <a:spLocks noChangeArrowheads="1"/>
          </p:cNvSpPr>
          <p:nvPr/>
        </p:nvSpPr>
        <p:spPr bwMode="auto">
          <a:xfrm>
            <a:off x="1676400" y="6172200"/>
            <a:ext cx="2209800" cy="685800"/>
          </a:xfrm>
          <a:prstGeom prst="rect">
            <a:avLst/>
          </a:prstGeom>
          <a:gradFill rotWithShape="1">
            <a:gsLst>
              <a:gs pos="0">
                <a:schemeClr val="bg2"/>
              </a:gs>
              <a:gs pos="100000">
                <a:schemeClr val="bg2">
                  <a:gamma/>
                  <a:shade val="46275"/>
                  <a:invGamma/>
                </a:schemeClr>
              </a:gs>
            </a:gsLst>
            <a:path path="shape">
              <a:fillToRect l="50000" t="50000" r="50000" b="50000"/>
            </a:path>
          </a:gradFill>
          <a:ln w="9525">
            <a:solidFill>
              <a:schemeClr val="tx1"/>
            </a:solidFill>
            <a:miter lim="800000"/>
            <a:headEnd/>
            <a:tailEnd/>
          </a:ln>
          <a:effectLst/>
        </p:spPr>
        <p:txBody>
          <a:bodyPr anchor="ctr" anchorCtr="1"/>
          <a:lstStyle>
            <a:lvl1pPr>
              <a:spcBef>
                <a:spcPct val="20000"/>
              </a:spcBef>
              <a:defRPr sz="32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400">
                <a:solidFill>
                  <a:schemeClr val="tx1"/>
                </a:solidFill>
                <a:latin typeface="Arial" panose="020B0604020202020204" pitchFamily="34" charset="0"/>
              </a:defRPr>
            </a:lvl3pPr>
            <a:lvl4pPr>
              <a:spcBef>
                <a:spcPct val="20000"/>
              </a:spcBef>
              <a:defRPr sz="2000">
                <a:solidFill>
                  <a:schemeClr val="tx1"/>
                </a:solidFill>
                <a:latin typeface="Arial" panose="020B0604020202020204" pitchFamily="34" charset="0"/>
              </a:defRPr>
            </a:lvl4pPr>
            <a:lvl5pPr>
              <a:spcBef>
                <a:spcPct val="20000"/>
              </a:spcBef>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ctr" eaLnBrk="1" hangingPunct="1">
              <a:defRPr/>
            </a:pPr>
            <a:r>
              <a:rPr lang="en-US" altLang="en-US" sz="2800" dirty="0">
                <a:latin typeface="+mn-lt"/>
              </a:rPr>
              <a:t>Mount</a:t>
            </a:r>
            <a:r>
              <a:rPr lang="en-US" altLang="en-US" sz="2800" dirty="0"/>
              <a:t> </a:t>
            </a:r>
            <a:r>
              <a:rPr lang="en-US" altLang="en-US" sz="2800" dirty="0">
                <a:latin typeface="+mn-lt"/>
              </a:rPr>
              <a:t>Sinai</a:t>
            </a:r>
          </a:p>
        </p:txBody>
      </p:sp>
      <p:sp>
        <p:nvSpPr>
          <p:cNvPr id="772116" name="Rectangle 20">
            <a:extLst>
              <a:ext uri="{FF2B5EF4-FFF2-40B4-BE49-F238E27FC236}">
                <a16:creationId xmlns:a16="http://schemas.microsoft.com/office/drawing/2014/main" id="{34F848B4-01F7-4921-BC1F-2525C5C78122}"/>
              </a:ext>
            </a:extLst>
          </p:cNvPr>
          <p:cNvSpPr>
            <a:spLocks noChangeArrowheads="1"/>
          </p:cNvSpPr>
          <p:nvPr/>
        </p:nvSpPr>
        <p:spPr bwMode="auto">
          <a:xfrm>
            <a:off x="8305800" y="6172200"/>
            <a:ext cx="2209800" cy="685800"/>
          </a:xfrm>
          <a:prstGeom prst="rect">
            <a:avLst/>
          </a:prstGeom>
          <a:gradFill rotWithShape="1">
            <a:gsLst>
              <a:gs pos="0">
                <a:schemeClr val="bg2"/>
              </a:gs>
              <a:gs pos="100000">
                <a:schemeClr val="bg2">
                  <a:gamma/>
                  <a:shade val="46275"/>
                  <a:invGamma/>
                </a:schemeClr>
              </a:gs>
            </a:gsLst>
            <a:path path="shape">
              <a:fillToRect l="50000" t="50000" r="50000" b="50000"/>
            </a:path>
          </a:gradFill>
          <a:ln w="9525">
            <a:solidFill>
              <a:schemeClr val="tx1"/>
            </a:solidFill>
            <a:miter lim="800000"/>
            <a:headEnd/>
            <a:tailEnd/>
          </a:ln>
          <a:effectLst/>
        </p:spPr>
        <p:txBody>
          <a:bodyPr anchor="ctr" anchorCtr="1"/>
          <a:lstStyle>
            <a:lvl1pPr>
              <a:spcBef>
                <a:spcPct val="20000"/>
              </a:spcBef>
              <a:defRPr sz="32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400">
                <a:solidFill>
                  <a:schemeClr val="tx1"/>
                </a:solidFill>
                <a:latin typeface="Arial" panose="020B0604020202020204" pitchFamily="34" charset="0"/>
              </a:defRPr>
            </a:lvl3pPr>
            <a:lvl4pPr>
              <a:spcBef>
                <a:spcPct val="20000"/>
              </a:spcBef>
              <a:defRPr sz="2000">
                <a:solidFill>
                  <a:schemeClr val="tx1"/>
                </a:solidFill>
                <a:latin typeface="Arial" panose="020B0604020202020204" pitchFamily="34" charset="0"/>
              </a:defRPr>
            </a:lvl4pPr>
            <a:lvl5pPr>
              <a:spcBef>
                <a:spcPct val="20000"/>
              </a:spcBef>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ctr">
              <a:defRPr/>
            </a:pPr>
            <a:r>
              <a:rPr lang="en-US" altLang="en-US" sz="2800" dirty="0">
                <a:latin typeface="+mn-lt"/>
              </a:rPr>
              <a:t>Mount Nebo</a:t>
            </a:r>
          </a:p>
        </p:txBody>
      </p:sp>
      <p:sp>
        <p:nvSpPr>
          <p:cNvPr id="772117" name="Rectangle 21">
            <a:extLst>
              <a:ext uri="{FF2B5EF4-FFF2-40B4-BE49-F238E27FC236}">
                <a16:creationId xmlns:a16="http://schemas.microsoft.com/office/drawing/2014/main" id="{58BD81DC-004A-48AE-89D7-1A7F4E0609B5}"/>
              </a:ext>
            </a:extLst>
          </p:cNvPr>
          <p:cNvSpPr>
            <a:spLocks noChangeArrowheads="1"/>
          </p:cNvSpPr>
          <p:nvPr/>
        </p:nvSpPr>
        <p:spPr bwMode="auto">
          <a:xfrm>
            <a:off x="3886200" y="6172200"/>
            <a:ext cx="4419600" cy="685800"/>
          </a:xfrm>
          <a:prstGeom prst="rect">
            <a:avLst/>
          </a:prstGeom>
          <a:gradFill rotWithShape="1">
            <a:gsLst>
              <a:gs pos="0">
                <a:schemeClr val="bg2"/>
              </a:gs>
              <a:gs pos="100000">
                <a:schemeClr val="bg2">
                  <a:gamma/>
                  <a:shade val="46275"/>
                  <a:invGamma/>
                </a:schemeClr>
              </a:gs>
            </a:gsLst>
            <a:path path="shape">
              <a:fillToRect l="50000" t="50000" r="50000" b="50000"/>
            </a:path>
          </a:gradFill>
          <a:ln w="9525">
            <a:solidFill>
              <a:schemeClr val="tx1"/>
            </a:solidFill>
            <a:miter lim="800000"/>
            <a:headEnd/>
            <a:tailEnd/>
          </a:ln>
          <a:effectLst/>
        </p:spPr>
        <p:txBody>
          <a:bodyPr anchor="ctr" anchorCtr="1"/>
          <a:lstStyle>
            <a:lvl1pPr>
              <a:spcBef>
                <a:spcPct val="20000"/>
              </a:spcBef>
              <a:defRPr sz="3200">
                <a:solidFill>
                  <a:schemeClr val="tx1"/>
                </a:solidFill>
                <a:latin typeface="Arial" panose="020B0604020202020204" pitchFamily="34" charset="0"/>
              </a:defRPr>
            </a:lvl1pPr>
            <a:lvl2pPr>
              <a:spcBef>
                <a:spcPct val="20000"/>
              </a:spcBef>
              <a:defRPr sz="2800">
                <a:solidFill>
                  <a:schemeClr val="tx1"/>
                </a:solidFill>
                <a:latin typeface="Arial" panose="020B0604020202020204" pitchFamily="34" charset="0"/>
              </a:defRPr>
            </a:lvl2pPr>
            <a:lvl3pPr>
              <a:spcBef>
                <a:spcPct val="20000"/>
              </a:spcBef>
              <a:defRPr sz="2400">
                <a:solidFill>
                  <a:schemeClr val="tx1"/>
                </a:solidFill>
                <a:latin typeface="Arial" panose="020B0604020202020204" pitchFamily="34" charset="0"/>
              </a:defRPr>
            </a:lvl3pPr>
            <a:lvl4pPr>
              <a:spcBef>
                <a:spcPct val="20000"/>
              </a:spcBef>
              <a:defRPr sz="2000">
                <a:solidFill>
                  <a:schemeClr val="tx1"/>
                </a:solidFill>
                <a:latin typeface="Arial" panose="020B0604020202020204" pitchFamily="34" charset="0"/>
              </a:defRPr>
            </a:lvl4pPr>
            <a:lvl5pPr>
              <a:spcBef>
                <a:spcPct val="20000"/>
              </a:spcBef>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ctr" eaLnBrk="1" hangingPunct="1">
              <a:defRPr/>
            </a:pPr>
            <a:r>
              <a:rPr lang="en-US" altLang="en-US" sz="2800" dirty="0">
                <a:latin typeface="+mn-lt"/>
              </a:rPr>
              <a:t>Mount</a:t>
            </a:r>
            <a:r>
              <a:rPr lang="en-US" altLang="en-US" sz="2800" dirty="0"/>
              <a:t> </a:t>
            </a:r>
            <a:r>
              <a:rPr lang="en-US" altLang="en-US" sz="2800" dirty="0" err="1">
                <a:latin typeface="+mn-lt"/>
              </a:rPr>
              <a:t>Hor</a:t>
            </a:r>
            <a:endParaRPr lang="en-US" altLang="en-US" sz="2800" dirty="0">
              <a:latin typeface="+mn-lt"/>
            </a:endParaRPr>
          </a:p>
        </p:txBody>
      </p:sp>
      <p:sp>
        <p:nvSpPr>
          <p:cNvPr id="22" name="Title 1">
            <a:extLst>
              <a:ext uri="{FF2B5EF4-FFF2-40B4-BE49-F238E27FC236}">
                <a16:creationId xmlns:a16="http://schemas.microsoft.com/office/drawing/2014/main" id="{EE4CE4E5-42DF-4A49-860B-9BE57EE0F19E}"/>
              </a:ext>
            </a:extLst>
          </p:cNvPr>
          <p:cNvSpPr txBox="1">
            <a:spLocks/>
          </p:cNvSpPr>
          <p:nvPr/>
        </p:nvSpPr>
        <p:spPr>
          <a:xfrm>
            <a:off x="1219202" y="-351644"/>
            <a:ext cx="9601196" cy="1303867"/>
          </a:xfrm>
          <a:prstGeom prst="rect">
            <a:avLst/>
          </a:prstGeom>
          <a:effectLst/>
        </p:spPr>
        <p:txBody>
          <a:bodyPr vert="horz" lIns="91440" tIns="45720" rIns="91440" bIns="45720" rtlCol="0" anchor="b">
            <a:noAutofit/>
          </a:bodyPr>
          <a:lstStyle>
            <a:lvl1pPr algn="ctr" defTabSz="457200" rtl="0" eaLnBrk="1" latinLnBrk="0" hangingPunct="1">
              <a:spcBef>
                <a:spcPct val="0"/>
              </a:spcBef>
              <a:buNone/>
              <a:defRPr sz="5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solidFill>
                  <a:srgbClr val="262626"/>
                </a:solidFill>
              </a:rPr>
              <a:t>The book of Numbers</a:t>
            </a:r>
            <a:endParaRPr lang="en-US" dirty="0">
              <a:solidFill>
                <a:srgbClr val="262626"/>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7B5B3-DDE8-49F7-B2D1-6919986D2B1F}"/>
              </a:ext>
            </a:extLst>
          </p:cNvPr>
          <p:cNvSpPr>
            <a:spLocks noGrp="1"/>
          </p:cNvSpPr>
          <p:nvPr>
            <p:ph type="ctrTitle"/>
          </p:nvPr>
        </p:nvSpPr>
        <p:spPr>
          <a:xfrm>
            <a:off x="2688165" y="2361460"/>
            <a:ext cx="6815669" cy="1515533"/>
          </a:xfrm>
        </p:spPr>
        <p:txBody>
          <a:bodyPr>
            <a:normAutofit fontScale="90000"/>
          </a:bodyPr>
          <a:lstStyle/>
          <a:p>
            <a:r>
              <a:rPr lang="en-US" sz="6000" b="1" dirty="0">
                <a:solidFill>
                  <a:srgbClr val="262626"/>
                </a:solidFill>
              </a:rPr>
              <a:t>Christ</a:t>
            </a:r>
            <a:r>
              <a:rPr lang="en-US" dirty="0">
                <a:solidFill>
                  <a:srgbClr val="262626"/>
                </a:solidFill>
              </a:rPr>
              <a:t> </a:t>
            </a:r>
            <a:br>
              <a:rPr lang="en-US" dirty="0">
                <a:solidFill>
                  <a:srgbClr val="262626"/>
                </a:solidFill>
              </a:rPr>
            </a:br>
            <a:r>
              <a:rPr lang="en-US" dirty="0">
                <a:solidFill>
                  <a:srgbClr val="262626"/>
                </a:solidFill>
              </a:rPr>
              <a:t>in the book of Numbers</a:t>
            </a:r>
          </a:p>
        </p:txBody>
      </p:sp>
    </p:spTree>
    <p:extLst>
      <p:ext uri="{BB962C8B-B14F-4D97-AF65-F5344CB8AC3E}">
        <p14:creationId xmlns:p14="http://schemas.microsoft.com/office/powerpoint/2010/main" val="2367266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43F99-3241-4679-A57B-4D0E0CDC2FD7}"/>
              </a:ext>
            </a:extLst>
          </p:cNvPr>
          <p:cNvSpPr>
            <a:spLocks noGrp="1"/>
          </p:cNvSpPr>
          <p:nvPr>
            <p:ph type="title"/>
          </p:nvPr>
        </p:nvSpPr>
        <p:spPr/>
        <p:txBody>
          <a:bodyPr/>
          <a:lstStyle/>
          <a:p>
            <a:r>
              <a:rPr lang="en-US" dirty="0"/>
              <a:t>Chapter 1</a:t>
            </a:r>
          </a:p>
        </p:txBody>
      </p:sp>
      <p:sp>
        <p:nvSpPr>
          <p:cNvPr id="3" name="Content Placeholder 2">
            <a:extLst>
              <a:ext uri="{FF2B5EF4-FFF2-40B4-BE49-F238E27FC236}">
                <a16:creationId xmlns:a16="http://schemas.microsoft.com/office/drawing/2014/main" id="{6C8D9A90-A18A-4FDF-BE62-6331DFACD11E}"/>
              </a:ext>
            </a:extLst>
          </p:cNvPr>
          <p:cNvSpPr>
            <a:spLocks noGrp="1"/>
          </p:cNvSpPr>
          <p:nvPr>
            <p:ph idx="1"/>
          </p:nvPr>
        </p:nvSpPr>
        <p:spPr/>
        <p:txBody>
          <a:bodyPr/>
          <a:lstStyle/>
          <a:p>
            <a:pPr marL="0" indent="0">
              <a:buNone/>
            </a:pPr>
            <a:r>
              <a:rPr lang="en-US" dirty="0"/>
              <a:t>Verse 1: </a:t>
            </a:r>
            <a:r>
              <a:rPr lang="en-US" sz="2000" b="0" i="1" dirty="0">
                <a:solidFill>
                  <a:srgbClr val="000000"/>
                </a:solidFill>
                <a:effectLst/>
                <a:latin typeface="system-ui"/>
              </a:rPr>
              <a:t>Now </a:t>
            </a:r>
            <a:r>
              <a:rPr lang="en-US" sz="2000" b="0" i="1" dirty="0">
                <a:solidFill>
                  <a:srgbClr val="000000"/>
                </a:solidFill>
                <a:effectLst/>
                <a:highlight>
                  <a:srgbClr val="FFFF00"/>
                </a:highlight>
                <a:latin typeface="system-ui"/>
              </a:rPr>
              <a:t>the </a:t>
            </a:r>
            <a:r>
              <a:rPr lang="en-US" sz="2000" b="0" i="1" cap="small" dirty="0">
                <a:solidFill>
                  <a:srgbClr val="000000"/>
                </a:solidFill>
                <a:effectLst/>
                <a:highlight>
                  <a:srgbClr val="FFFF00"/>
                </a:highlight>
                <a:latin typeface="system-ui"/>
              </a:rPr>
              <a:t>Lord</a:t>
            </a:r>
            <a:r>
              <a:rPr lang="en-US" sz="2000" b="0" i="1" dirty="0">
                <a:solidFill>
                  <a:srgbClr val="000000"/>
                </a:solidFill>
                <a:effectLst/>
                <a:highlight>
                  <a:srgbClr val="FFFF00"/>
                </a:highlight>
                <a:latin typeface="system-ui"/>
              </a:rPr>
              <a:t> spoke </a:t>
            </a:r>
            <a:r>
              <a:rPr lang="en-US" sz="2000" b="0" i="1" dirty="0">
                <a:solidFill>
                  <a:srgbClr val="000000"/>
                </a:solidFill>
                <a:effectLst/>
                <a:highlight>
                  <a:srgbClr val="FFFFFF"/>
                </a:highlight>
                <a:latin typeface="system-ui"/>
              </a:rPr>
              <a:t>to Moses </a:t>
            </a:r>
            <a:r>
              <a:rPr lang="en-US" sz="2000" b="0" i="1" dirty="0">
                <a:solidFill>
                  <a:srgbClr val="000000"/>
                </a:solidFill>
                <a:effectLst/>
                <a:latin typeface="system-ui"/>
              </a:rPr>
              <a:t>in the Wilderness of Sinai, </a:t>
            </a:r>
            <a:r>
              <a:rPr lang="en-US" sz="2000" b="0" i="1" dirty="0">
                <a:solidFill>
                  <a:srgbClr val="000000"/>
                </a:solidFill>
                <a:effectLst/>
                <a:highlight>
                  <a:srgbClr val="FFFF00"/>
                </a:highlight>
                <a:latin typeface="system-ui"/>
              </a:rPr>
              <a:t>in the tabernacle </a:t>
            </a:r>
            <a:r>
              <a:rPr lang="en-US" sz="2000" b="0" i="1" dirty="0">
                <a:solidFill>
                  <a:srgbClr val="000000"/>
                </a:solidFill>
                <a:effectLst/>
                <a:latin typeface="system-ui"/>
              </a:rPr>
              <a:t>of meeting</a:t>
            </a:r>
            <a:endParaRPr lang="en-US" sz="2000" i="1" dirty="0"/>
          </a:p>
          <a:p>
            <a:r>
              <a:rPr lang="en-US" dirty="0"/>
              <a:t>God spoke by/in Christ</a:t>
            </a:r>
          </a:p>
          <a:p>
            <a:pPr marL="0" indent="0">
              <a:buNone/>
            </a:pPr>
            <a:r>
              <a:rPr lang="en-US" dirty="0"/>
              <a:t>Hebrews 1: 1-2</a:t>
            </a:r>
          </a:p>
          <a:p>
            <a:pPr marL="0" indent="0">
              <a:buNone/>
            </a:pPr>
            <a:r>
              <a:rPr lang="en-US" sz="2000" b="1" i="1" dirty="0">
                <a:solidFill>
                  <a:srgbClr val="000000"/>
                </a:solidFill>
                <a:effectLst/>
                <a:latin typeface="system-ui"/>
              </a:rPr>
              <a:t>1 </a:t>
            </a:r>
            <a:r>
              <a:rPr lang="en-US" sz="2000" b="0" i="1" dirty="0">
                <a:solidFill>
                  <a:srgbClr val="000000"/>
                </a:solidFill>
                <a:effectLst/>
                <a:latin typeface="system-ui"/>
              </a:rPr>
              <a:t>God, who at various times and in various ways spoke in time past to the fathers by the prophets, </a:t>
            </a:r>
            <a:r>
              <a:rPr lang="en-US" sz="2000" b="1" i="1" baseline="30000" dirty="0">
                <a:solidFill>
                  <a:srgbClr val="000000"/>
                </a:solidFill>
                <a:effectLst/>
                <a:latin typeface="system-ui"/>
              </a:rPr>
              <a:t>2 </a:t>
            </a:r>
            <a:r>
              <a:rPr lang="en-US" sz="2000" b="0" i="1" dirty="0">
                <a:solidFill>
                  <a:srgbClr val="000000"/>
                </a:solidFill>
                <a:effectLst/>
                <a:highlight>
                  <a:srgbClr val="FFFF00"/>
                </a:highlight>
                <a:latin typeface="system-ui"/>
              </a:rPr>
              <a:t>has in these last days spoken to us by His Son</a:t>
            </a:r>
            <a:endParaRPr lang="en-US" sz="2000" i="1" dirty="0">
              <a:highlight>
                <a:srgbClr val="FFFF00"/>
              </a:highlight>
            </a:endParaRPr>
          </a:p>
          <a:p>
            <a:endParaRPr lang="en-US" dirty="0"/>
          </a:p>
        </p:txBody>
      </p:sp>
    </p:spTree>
    <p:extLst>
      <p:ext uri="{BB962C8B-B14F-4D97-AF65-F5344CB8AC3E}">
        <p14:creationId xmlns:p14="http://schemas.microsoft.com/office/powerpoint/2010/main" val="1585097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CF02C-7490-4385-87A9-E1AEFCCE7CAE}"/>
              </a:ext>
            </a:extLst>
          </p:cNvPr>
          <p:cNvSpPr>
            <a:spLocks noGrp="1"/>
          </p:cNvSpPr>
          <p:nvPr>
            <p:ph type="title"/>
          </p:nvPr>
        </p:nvSpPr>
        <p:spPr/>
        <p:txBody>
          <a:bodyPr/>
          <a:lstStyle/>
          <a:p>
            <a:r>
              <a:rPr lang="en-US" dirty="0"/>
              <a:t>Chapter 2</a:t>
            </a:r>
          </a:p>
        </p:txBody>
      </p:sp>
      <p:sp>
        <p:nvSpPr>
          <p:cNvPr id="3" name="Content Placeholder 2">
            <a:extLst>
              <a:ext uri="{FF2B5EF4-FFF2-40B4-BE49-F238E27FC236}">
                <a16:creationId xmlns:a16="http://schemas.microsoft.com/office/drawing/2014/main" id="{F2FDC918-2DF4-44B8-89C7-5AC7D643BE5E}"/>
              </a:ext>
            </a:extLst>
          </p:cNvPr>
          <p:cNvSpPr>
            <a:spLocks noGrp="1"/>
          </p:cNvSpPr>
          <p:nvPr>
            <p:ph idx="1"/>
          </p:nvPr>
        </p:nvSpPr>
        <p:spPr/>
        <p:txBody>
          <a:bodyPr/>
          <a:lstStyle/>
          <a:p>
            <a:pPr marL="0" indent="0">
              <a:buNone/>
            </a:pPr>
            <a:r>
              <a:rPr lang="en-US" dirty="0"/>
              <a:t>Verse 17: </a:t>
            </a:r>
            <a:r>
              <a:rPr lang="en-US" sz="2000" b="1" i="1" baseline="30000" dirty="0">
                <a:solidFill>
                  <a:srgbClr val="000000"/>
                </a:solidFill>
                <a:effectLst/>
                <a:latin typeface="system-ui"/>
              </a:rPr>
              <a:t>17 </a:t>
            </a:r>
            <a:r>
              <a:rPr lang="en-US" sz="2000" b="0" i="1" dirty="0">
                <a:solidFill>
                  <a:srgbClr val="000000"/>
                </a:solidFill>
                <a:effectLst/>
                <a:latin typeface="system-ui"/>
              </a:rPr>
              <a:t>“And the </a:t>
            </a:r>
            <a:r>
              <a:rPr lang="en-US" sz="2000" b="0" i="1" dirty="0">
                <a:solidFill>
                  <a:srgbClr val="000000"/>
                </a:solidFill>
                <a:effectLst/>
                <a:highlight>
                  <a:srgbClr val="FFFF00"/>
                </a:highlight>
                <a:latin typeface="system-ui"/>
              </a:rPr>
              <a:t>tabernacle of meeting</a:t>
            </a:r>
            <a:r>
              <a:rPr lang="en-US" sz="2000" b="0" i="1" dirty="0">
                <a:solidFill>
                  <a:srgbClr val="000000"/>
                </a:solidFill>
                <a:effectLst/>
                <a:latin typeface="system-ui"/>
              </a:rPr>
              <a:t> shall move out with the camp of the Levites </a:t>
            </a:r>
            <a:r>
              <a:rPr lang="en-US" sz="2000" b="0" i="1" dirty="0">
                <a:solidFill>
                  <a:srgbClr val="000000"/>
                </a:solidFill>
                <a:effectLst/>
                <a:highlight>
                  <a:srgbClr val="FFFF00"/>
                </a:highlight>
                <a:latin typeface="system-ui"/>
              </a:rPr>
              <a:t>in the middle of the camps </a:t>
            </a:r>
          </a:p>
          <a:p>
            <a:r>
              <a:rPr lang="en-US" dirty="0"/>
              <a:t>Christ is always in the midst of His people</a:t>
            </a:r>
          </a:p>
          <a:p>
            <a:pPr marL="0" indent="0">
              <a:buNone/>
            </a:pPr>
            <a:r>
              <a:rPr lang="en-US" dirty="0"/>
              <a:t>Mathew 18: 20</a:t>
            </a:r>
          </a:p>
          <a:p>
            <a:pPr marL="0" indent="0">
              <a:buNone/>
            </a:pPr>
            <a:r>
              <a:rPr lang="en-US" sz="2000" b="0" i="1" dirty="0">
                <a:solidFill>
                  <a:srgbClr val="000000"/>
                </a:solidFill>
                <a:effectLst/>
                <a:latin typeface="system-ui"/>
              </a:rPr>
              <a:t>For where two or three are gathered together in My name, </a:t>
            </a:r>
            <a:r>
              <a:rPr lang="en-US" sz="2000" b="0" i="1" dirty="0">
                <a:solidFill>
                  <a:srgbClr val="000000"/>
                </a:solidFill>
                <a:effectLst/>
                <a:highlight>
                  <a:srgbClr val="FFFF00"/>
                </a:highlight>
                <a:latin typeface="system-ui"/>
              </a:rPr>
              <a:t>I am there in the midst of them</a:t>
            </a:r>
            <a:r>
              <a:rPr lang="en-US" sz="2000" b="0" i="1" dirty="0">
                <a:solidFill>
                  <a:srgbClr val="000000"/>
                </a:solidFill>
                <a:effectLst/>
                <a:latin typeface="system-ui"/>
              </a:rPr>
              <a:t>.</a:t>
            </a:r>
            <a:endParaRPr lang="en-US" sz="2000" i="1" dirty="0"/>
          </a:p>
        </p:txBody>
      </p:sp>
    </p:spTree>
    <p:extLst>
      <p:ext uri="{BB962C8B-B14F-4D97-AF65-F5344CB8AC3E}">
        <p14:creationId xmlns:p14="http://schemas.microsoft.com/office/powerpoint/2010/main" val="1561999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F027939-E3B8-41D6-8A67-A640CA8A50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3AC0881-EA88-432B-86BB-4EB78D0EA8C1}">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6A1E945A-F8B2-4917-A3C0-E5FD0C7053C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Organic design</Template>
  <TotalTime>544</TotalTime>
  <Words>1578</Words>
  <Application>Microsoft Office PowerPoint</Application>
  <PresentationFormat>Widescreen</PresentationFormat>
  <Paragraphs>105</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Garamond</vt:lpstr>
      <vt:lpstr>system-ui</vt:lpstr>
      <vt:lpstr>Organic</vt:lpstr>
      <vt:lpstr>Title Lorem Ipsum</vt:lpstr>
      <vt:lpstr>PowerPoint Presentation</vt:lpstr>
      <vt:lpstr>The book of Numbers</vt:lpstr>
      <vt:lpstr>PowerPoint Presentation</vt:lpstr>
      <vt:lpstr>PowerPoint Presentation</vt:lpstr>
      <vt:lpstr>Mount     Sinai</vt:lpstr>
      <vt:lpstr>Christ  in the book of Numbers</vt:lpstr>
      <vt:lpstr>Chapter 1</vt:lpstr>
      <vt:lpstr>Chapter 2</vt:lpstr>
      <vt:lpstr>Chapter 6</vt:lpstr>
      <vt:lpstr>Chapter 9</vt:lpstr>
      <vt:lpstr>Chapter 11</vt:lpstr>
      <vt:lpstr>Chapter 16</vt:lpstr>
      <vt:lpstr>Chapter 17</vt:lpstr>
      <vt:lpstr>Chapter 20</vt:lpstr>
      <vt:lpstr>Chapter 21</vt:lpstr>
      <vt:lpstr>Chapter 24</vt:lpstr>
      <vt:lpstr>Chapter 27</vt:lpstr>
      <vt:lpstr>Chapter 33</vt:lpstr>
      <vt:lpstr>Chapter 35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Lorem Ipsum</dc:title>
  <dc:creator>Wesam Saleh</dc:creator>
  <cp:lastModifiedBy>Wesam Saleh</cp:lastModifiedBy>
  <cp:revision>51</cp:revision>
  <dcterms:created xsi:type="dcterms:W3CDTF">2020-12-27T23:17:40Z</dcterms:created>
  <dcterms:modified xsi:type="dcterms:W3CDTF">2021-01-23T21:35:50Z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